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4497" r:id="rId1"/>
  </p:sldMasterIdLst>
  <p:notesMasterIdLst>
    <p:notesMasterId r:id="rId63"/>
  </p:notesMasterIdLst>
  <p:sldIdLst>
    <p:sldId id="260" r:id="rId2"/>
    <p:sldId id="411" r:id="rId3"/>
    <p:sldId id="412" r:id="rId4"/>
    <p:sldId id="334" r:id="rId5"/>
    <p:sldId id="355" r:id="rId6"/>
    <p:sldId id="335" r:id="rId7"/>
    <p:sldId id="407" r:id="rId8"/>
    <p:sldId id="357" r:id="rId9"/>
    <p:sldId id="398" r:id="rId10"/>
    <p:sldId id="376" r:id="rId11"/>
    <p:sldId id="336" r:id="rId12"/>
    <p:sldId id="359" r:id="rId13"/>
    <p:sldId id="399" r:id="rId14"/>
    <p:sldId id="337" r:id="rId15"/>
    <p:sldId id="413" r:id="rId16"/>
    <p:sldId id="338" r:id="rId17"/>
    <p:sldId id="414" r:id="rId18"/>
    <p:sldId id="339" r:id="rId19"/>
    <p:sldId id="363" r:id="rId20"/>
    <p:sldId id="340" r:id="rId21"/>
    <p:sldId id="341" r:id="rId22"/>
    <p:sldId id="342" r:id="rId23"/>
    <p:sldId id="371" r:id="rId24"/>
    <p:sldId id="401" r:id="rId25"/>
    <p:sldId id="403" r:id="rId26"/>
    <p:sldId id="343" r:id="rId27"/>
    <p:sldId id="408" r:id="rId28"/>
    <p:sldId id="396" r:id="rId29"/>
    <p:sldId id="374" r:id="rId30"/>
    <p:sldId id="345" r:id="rId31"/>
    <p:sldId id="380" r:id="rId32"/>
    <p:sldId id="415" r:id="rId33"/>
    <p:sldId id="347" r:id="rId34"/>
    <p:sldId id="381" r:id="rId35"/>
    <p:sldId id="348" r:id="rId36"/>
    <p:sldId id="382" r:id="rId37"/>
    <p:sldId id="349" r:id="rId38"/>
    <p:sldId id="372" r:id="rId39"/>
    <p:sldId id="350" r:id="rId40"/>
    <p:sldId id="383" r:id="rId41"/>
    <p:sldId id="405" r:id="rId42"/>
    <p:sldId id="406" r:id="rId43"/>
    <p:sldId id="351" r:id="rId44"/>
    <p:sldId id="352" r:id="rId45"/>
    <p:sldId id="368" r:id="rId46"/>
    <p:sldId id="369" r:id="rId47"/>
    <p:sldId id="384" r:id="rId48"/>
    <p:sldId id="416" r:id="rId49"/>
    <p:sldId id="375" r:id="rId50"/>
    <p:sldId id="385" r:id="rId51"/>
    <p:sldId id="353" r:id="rId52"/>
    <p:sldId id="417" r:id="rId53"/>
    <p:sldId id="418" r:id="rId54"/>
    <p:sldId id="419" r:id="rId55"/>
    <p:sldId id="420" r:id="rId56"/>
    <p:sldId id="421" r:id="rId57"/>
    <p:sldId id="422" r:id="rId58"/>
    <p:sldId id="409" r:id="rId59"/>
    <p:sldId id="410" r:id="rId60"/>
    <p:sldId id="423" r:id="rId61"/>
    <p:sldId id="394" r:id="rId62"/>
  </p:sldIdLst>
  <p:sldSz cx="9144000" cy="6858000" type="screen4x3"/>
  <p:notesSz cx="6858000" cy="91440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 New Roman" panose="02020603050405020304" pitchFamily="18" charset="0"/>
        <a:ea typeface="+mn-ea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 New Roman" panose="02020603050405020304" pitchFamily="18" charset="0"/>
        <a:ea typeface="+mn-ea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 New Roman" panose="02020603050405020304" pitchFamily="18" charset="0"/>
        <a:ea typeface="+mn-ea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 New Roman" panose="02020603050405020304" pitchFamily="18" charset="0"/>
        <a:ea typeface="+mn-ea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Times New Roman" panose="02020603050405020304" pitchFamily="18" charset="0"/>
        <a:ea typeface="+mn-ea"/>
        <a:cs typeface="+mn-cs"/>
      </a:defRPr>
    </a:lvl5pPr>
    <a:lvl6pPr marL="2286000" algn="l" defTabSz="914400" rtl="0" eaLnBrk="1" latinLnBrk="0" hangingPunct="1">
      <a:defRPr sz="2400" kern="1200">
        <a:solidFill>
          <a:schemeClr val="tx1"/>
        </a:solidFill>
        <a:latin typeface="Times New Roman" panose="02020603050405020304" pitchFamily="18" charset="0"/>
        <a:ea typeface="+mn-ea"/>
        <a:cs typeface="+mn-cs"/>
      </a:defRPr>
    </a:lvl6pPr>
    <a:lvl7pPr marL="2743200" algn="l" defTabSz="914400" rtl="0" eaLnBrk="1" latinLnBrk="0" hangingPunct="1">
      <a:defRPr sz="2400" kern="1200">
        <a:solidFill>
          <a:schemeClr val="tx1"/>
        </a:solidFill>
        <a:latin typeface="Times New Roman" panose="02020603050405020304" pitchFamily="18" charset="0"/>
        <a:ea typeface="+mn-ea"/>
        <a:cs typeface="+mn-cs"/>
      </a:defRPr>
    </a:lvl7pPr>
    <a:lvl8pPr marL="3200400" algn="l" defTabSz="914400" rtl="0" eaLnBrk="1" latinLnBrk="0" hangingPunct="1">
      <a:defRPr sz="2400" kern="1200">
        <a:solidFill>
          <a:schemeClr val="tx1"/>
        </a:solidFill>
        <a:latin typeface="Times New Roman" panose="02020603050405020304" pitchFamily="18" charset="0"/>
        <a:ea typeface="+mn-ea"/>
        <a:cs typeface="+mn-cs"/>
      </a:defRPr>
    </a:lvl8pPr>
    <a:lvl9pPr marL="3657600" algn="l" defTabSz="914400" rtl="0" eaLnBrk="1" latinLnBrk="0" hangingPunct="1">
      <a:defRPr sz="2400" kern="1200">
        <a:solidFill>
          <a:schemeClr val="tx1"/>
        </a:solidFill>
        <a:latin typeface="Times New Roman" panose="02020603050405020304" pitchFamily="18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3" name="Author" initials="A" lastIdx="0" clrIdx="2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6699"/>
    <a:srgbClr val="E68125"/>
    <a:srgbClr val="00ABA7"/>
    <a:srgbClr val="7168A4"/>
    <a:srgbClr val="CFCB28"/>
    <a:srgbClr val="FFCC00"/>
    <a:srgbClr val="B4B568"/>
    <a:srgbClr val="BAB568"/>
    <a:srgbClr val="99C267"/>
    <a:srgbClr val="99CD8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485" autoAdjust="0"/>
    <p:restoredTop sz="85458" autoAdjust="0"/>
  </p:normalViewPr>
  <p:slideViewPr>
    <p:cSldViewPr snapToGrid="0">
      <p:cViewPr varScale="1">
        <p:scale>
          <a:sx n="54" d="100"/>
          <a:sy n="54" d="100"/>
        </p:scale>
        <p:origin x="860" y="76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4038"/>
    </p:cViewPr>
    <p:sldLst>
      <p:sld r:id="rId1" collapse="1"/>
    </p:sldLst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2" d="100"/>
        <a:sy n="62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openxmlformats.org/officeDocument/2006/relationships/notesMaster" Target="notesMasters/notesMaster1.xml"/><Relationship Id="rId68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66" Type="http://schemas.openxmlformats.org/officeDocument/2006/relationships/viewProps" Target="viewProps.xml"/><Relationship Id="rId5" Type="http://schemas.openxmlformats.org/officeDocument/2006/relationships/slide" Target="slides/slide4.xml"/><Relationship Id="rId61" Type="http://schemas.openxmlformats.org/officeDocument/2006/relationships/slide" Target="slides/slide60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commentAuthors" Target="commentAuthors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theme" Target="theme/theme1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/Relationships>
</file>

<file path=ppt/_rels/viewProps.xml.rels><?xml version="1.0" encoding="UTF-8" standalone="yes"?>
<Relationships xmlns="http://schemas.openxmlformats.org/package/2006/relationships"><Relationship Id="rId1" Type="http://schemas.openxmlformats.org/officeDocument/2006/relationships/slide" Target="slides/slide1.xml"/></Relationships>
</file>

<file path=ppt/media/hdphoto1.wdp>
</file>

<file path=ppt/media/image1.jpeg>
</file>

<file path=ppt/media/image2.jpeg>
</file>

<file path=ppt/media/image3.jpeg>
</file>

<file path=ppt/media/image4.jpe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 sz="1200"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28675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15364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8677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914400" y="4343400"/>
            <a:ext cx="5029200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28678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1" hangingPunct="1">
              <a:defRPr sz="1200"/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28679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/>
            </a:lvl1pPr>
          </a:lstStyle>
          <a:p>
            <a:pPr>
              <a:defRPr/>
            </a:pPr>
            <a:fld id="{C12A0AFB-B8FA-4C14-9247-688FF237ACB0}" type="slidenum">
              <a:rPr lang="en-US" altLang="en-US"/>
              <a:pPr>
                <a:defRPr/>
              </a:pPr>
              <a:t>‹#›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036380995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Times New Roman" pitchFamily="18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Times New Roman" pitchFamily="18" charset="0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Times New Roman" pitchFamily="18" charset="0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Times New Roman" pitchFamily="18" charset="0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Times New Roman" pitchFamily="18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</a:pPr>
            <a:fld id="{DC583F1D-9BC8-4CAF-8FF9-5053BD8EED3D}" type="slidenum">
              <a:rPr kumimoji="0" lang="en-US" altLang="en-US" smtClean="0"/>
              <a:pPr>
                <a:spcBef>
                  <a:spcPct val="0"/>
                </a:spcBef>
              </a:pPr>
              <a:t>1</a:t>
            </a:fld>
            <a:endParaRPr kumimoji="0" lang="en-US" altLang="en-US" dirty="0"/>
          </a:p>
        </p:txBody>
      </p:sp>
      <p:sp>
        <p:nvSpPr>
          <p:cNvPr id="1741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741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313046001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2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35843" name="Notes Placeholder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 dirty="0"/>
          </a:p>
        </p:txBody>
      </p:sp>
      <p:sp>
        <p:nvSpPr>
          <p:cNvPr id="35844" name="Slide Number Placeholder 3"/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</a:pPr>
            <a:fld id="{35269D49-B4B3-43FC-9248-76BACC631F13}" type="slidenum">
              <a:rPr kumimoji="0" lang="en-US" altLang="en-US" smtClean="0"/>
              <a:pPr>
                <a:spcBef>
                  <a:spcPct val="0"/>
                </a:spcBef>
              </a:pPr>
              <a:t>12</a:t>
            </a:fld>
            <a:endParaRPr kumimoji="0"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64301828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2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35843" name="Notes Placeholder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 dirty="0"/>
          </a:p>
        </p:txBody>
      </p:sp>
      <p:sp>
        <p:nvSpPr>
          <p:cNvPr id="35844" name="Slide Number Placeholder 3"/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</a:pPr>
            <a:fld id="{35269D49-B4B3-43FC-9248-76BACC631F13}" type="slidenum">
              <a:rPr kumimoji="0" lang="en-US" altLang="en-US" smtClean="0"/>
              <a:pPr>
                <a:spcBef>
                  <a:spcPct val="0"/>
                </a:spcBef>
              </a:pPr>
              <a:t>13</a:t>
            </a:fld>
            <a:endParaRPr kumimoji="0"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30185005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90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37891" name="Notes Placeholder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 dirty="0"/>
          </a:p>
        </p:txBody>
      </p:sp>
      <p:sp>
        <p:nvSpPr>
          <p:cNvPr id="37892" name="Slide Number Placeholder 3"/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</a:pPr>
            <a:fld id="{951736D0-F418-414A-B6FF-C3D9C8D11321}" type="slidenum">
              <a:rPr kumimoji="0" lang="en-US" altLang="en-US" smtClean="0"/>
              <a:pPr>
                <a:spcBef>
                  <a:spcPct val="0"/>
                </a:spcBef>
              </a:pPr>
              <a:t>14</a:t>
            </a:fld>
            <a:endParaRPr kumimoji="0"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314205909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90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37891" name="Notes Placeholder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 dirty="0"/>
          </a:p>
        </p:txBody>
      </p:sp>
      <p:sp>
        <p:nvSpPr>
          <p:cNvPr id="37892" name="Slide Number Placeholder 3"/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</a:pPr>
            <a:fld id="{951736D0-F418-414A-B6FF-C3D9C8D11321}" type="slidenum">
              <a:rPr kumimoji="0" lang="en-US" altLang="en-US" smtClean="0"/>
              <a:pPr>
                <a:spcBef>
                  <a:spcPct val="0"/>
                </a:spcBef>
              </a:pPr>
              <a:t>15</a:t>
            </a:fld>
            <a:endParaRPr kumimoji="0"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409623209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6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41987" name="Notes Placeholder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 dirty="0"/>
          </a:p>
        </p:txBody>
      </p:sp>
      <p:sp>
        <p:nvSpPr>
          <p:cNvPr id="41988" name="Slide Number Placeholder 3"/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</a:pPr>
            <a:fld id="{1A5C79D0-D607-4AA6-8FA9-71D21793CB40}" type="slidenum">
              <a:rPr kumimoji="0" lang="en-US" altLang="en-US" smtClean="0"/>
              <a:pPr>
                <a:spcBef>
                  <a:spcPct val="0"/>
                </a:spcBef>
              </a:pPr>
              <a:t>16</a:t>
            </a:fld>
            <a:endParaRPr kumimoji="0"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367930697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6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41987" name="Notes Placeholder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 dirty="0"/>
          </a:p>
        </p:txBody>
      </p:sp>
      <p:sp>
        <p:nvSpPr>
          <p:cNvPr id="41988" name="Slide Number Placeholder 3"/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</a:pPr>
            <a:fld id="{1A5C79D0-D607-4AA6-8FA9-71D21793CB40}" type="slidenum">
              <a:rPr kumimoji="0" lang="en-US" altLang="en-US" smtClean="0"/>
              <a:pPr>
                <a:spcBef>
                  <a:spcPct val="0"/>
                </a:spcBef>
              </a:pPr>
              <a:t>17</a:t>
            </a:fld>
            <a:endParaRPr kumimoji="0"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40567144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2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46083" name="Notes Placeholder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 dirty="0"/>
          </a:p>
        </p:txBody>
      </p:sp>
      <p:sp>
        <p:nvSpPr>
          <p:cNvPr id="46084" name="Slide Number Placeholder 3"/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</a:pPr>
            <a:fld id="{E345EB83-C026-4FD1-9486-C9083D8702E1}" type="slidenum">
              <a:rPr kumimoji="0" lang="en-US" altLang="en-US" smtClean="0"/>
              <a:pPr>
                <a:spcBef>
                  <a:spcPct val="0"/>
                </a:spcBef>
              </a:pPr>
              <a:t>18</a:t>
            </a:fld>
            <a:endParaRPr kumimoji="0"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3286960681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30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48131" name="Notes Placeholder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 dirty="0"/>
          </a:p>
        </p:txBody>
      </p:sp>
      <p:sp>
        <p:nvSpPr>
          <p:cNvPr id="48132" name="Slide Number Placeholder 3"/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</a:pPr>
            <a:fld id="{483807EA-57B8-4C10-92BB-8E3152F58665}" type="slidenum">
              <a:rPr kumimoji="0" lang="en-US" altLang="en-US" smtClean="0"/>
              <a:pPr>
                <a:spcBef>
                  <a:spcPct val="0"/>
                </a:spcBef>
              </a:pPr>
              <a:t>19</a:t>
            </a:fld>
            <a:endParaRPr kumimoji="0"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302497436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178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50179" name="Notes Placeholder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 dirty="0"/>
          </a:p>
        </p:txBody>
      </p:sp>
      <p:sp>
        <p:nvSpPr>
          <p:cNvPr id="50180" name="Slide Number Placeholder 3"/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</a:pPr>
            <a:fld id="{7D2D6684-5C8E-4CC6-A040-005EFFF1D43C}" type="slidenum">
              <a:rPr kumimoji="0" lang="en-US" altLang="en-US" smtClean="0"/>
              <a:pPr>
                <a:spcBef>
                  <a:spcPct val="0"/>
                </a:spcBef>
              </a:pPr>
              <a:t>20</a:t>
            </a:fld>
            <a:endParaRPr kumimoji="0"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221229951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226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52227" name="Notes Placeholder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 dirty="0"/>
          </a:p>
        </p:txBody>
      </p:sp>
      <p:sp>
        <p:nvSpPr>
          <p:cNvPr id="52228" name="Slide Number Placeholder 3"/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</a:pPr>
            <a:fld id="{FDDB7667-223E-4089-B247-6D9BD5C1638D}" type="slidenum">
              <a:rPr kumimoji="0" lang="en-US" altLang="en-US" smtClean="0"/>
              <a:pPr>
                <a:spcBef>
                  <a:spcPct val="0"/>
                </a:spcBef>
              </a:pPr>
              <a:t>21</a:t>
            </a:fld>
            <a:endParaRPr kumimoji="0"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16825581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21507" name="Notes Placeholder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 dirty="0"/>
          </a:p>
        </p:txBody>
      </p:sp>
      <p:sp>
        <p:nvSpPr>
          <p:cNvPr id="21508" name="Slide Number Placeholder 3"/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</a:pPr>
            <a:fld id="{548932E5-41CC-4813-8BFE-797DD523766A}" type="slidenum">
              <a:rPr kumimoji="0" lang="en-US" altLang="en-US" smtClean="0"/>
              <a:pPr>
                <a:spcBef>
                  <a:spcPct val="0"/>
                </a:spcBef>
              </a:pPr>
              <a:t>4</a:t>
            </a:fld>
            <a:endParaRPr kumimoji="0"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3915260138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274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54275" name="Notes Placeholder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 dirty="0"/>
          </a:p>
        </p:txBody>
      </p:sp>
      <p:sp>
        <p:nvSpPr>
          <p:cNvPr id="54276" name="Slide Number Placeholder 3"/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</a:pPr>
            <a:fld id="{904DB3CB-0942-4E61-A8BB-4AC6FFA8A3FA}" type="slidenum">
              <a:rPr kumimoji="0" lang="en-US" altLang="en-US" smtClean="0"/>
              <a:pPr>
                <a:spcBef>
                  <a:spcPct val="0"/>
                </a:spcBef>
              </a:pPr>
              <a:t>22</a:t>
            </a:fld>
            <a:endParaRPr kumimoji="0"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3201636016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22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56323" name="Notes Placeholder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 dirty="0"/>
          </a:p>
        </p:txBody>
      </p:sp>
      <p:sp>
        <p:nvSpPr>
          <p:cNvPr id="56324" name="Slide Number Placeholder 3"/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</a:pPr>
            <a:fld id="{EEE71B5E-6BCF-490C-B5F4-A79FD8ABFF05}" type="slidenum">
              <a:rPr kumimoji="0" lang="en-US" altLang="en-US" smtClean="0"/>
              <a:pPr>
                <a:spcBef>
                  <a:spcPct val="0"/>
                </a:spcBef>
              </a:pPr>
              <a:t>23</a:t>
            </a:fld>
            <a:endParaRPr kumimoji="0"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235347529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C12A0AFB-B8FA-4C14-9247-688FF237ACB0}" type="slidenum">
              <a:rPr lang="en-US" altLang="en-US" smtClean="0"/>
              <a:pPr>
                <a:defRPr/>
              </a:pPr>
              <a:t>25</a:t>
            </a:fld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93361426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70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58371" name="Notes Placeholder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 dirty="0"/>
          </a:p>
        </p:txBody>
      </p:sp>
      <p:sp>
        <p:nvSpPr>
          <p:cNvPr id="58372" name="Slide Number Placeholder 3"/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</a:pPr>
            <a:fld id="{9E95AB98-F47D-42DB-9959-062EA6CBCCA3}" type="slidenum">
              <a:rPr kumimoji="0" lang="en-US" altLang="en-US" smtClean="0"/>
              <a:pPr>
                <a:spcBef>
                  <a:spcPct val="0"/>
                </a:spcBef>
              </a:pPr>
              <a:t>26</a:t>
            </a:fld>
            <a:endParaRPr kumimoji="0"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769225223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418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60419" name="Notes Placeholder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 dirty="0"/>
          </a:p>
        </p:txBody>
      </p:sp>
      <p:sp>
        <p:nvSpPr>
          <p:cNvPr id="60420" name="Slide Number Placeholder 3"/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</a:pPr>
            <a:fld id="{83B16D55-C8F2-40D0-881F-728D0B39F927}" type="slidenum">
              <a:rPr kumimoji="0" lang="en-US" altLang="en-US" smtClean="0"/>
              <a:pPr>
                <a:spcBef>
                  <a:spcPct val="0"/>
                </a:spcBef>
              </a:pPr>
              <a:t>27</a:t>
            </a:fld>
            <a:endParaRPr kumimoji="0"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830732454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90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63491" name="Notes Placeholder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 dirty="0"/>
          </a:p>
        </p:txBody>
      </p:sp>
      <p:sp>
        <p:nvSpPr>
          <p:cNvPr id="63492" name="Slide Number Placeholder 3"/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</a:pPr>
            <a:fld id="{15A9D8F8-6FA5-4A9B-B8BA-8F88C265286B}" type="slidenum">
              <a:rPr kumimoji="0" lang="en-US" altLang="en-US" smtClean="0"/>
              <a:pPr>
                <a:spcBef>
                  <a:spcPct val="0"/>
                </a:spcBef>
              </a:pPr>
              <a:t>29</a:t>
            </a:fld>
            <a:endParaRPr kumimoji="0"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707357183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38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65539" name="Notes Placeholder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 dirty="0"/>
          </a:p>
        </p:txBody>
      </p:sp>
      <p:sp>
        <p:nvSpPr>
          <p:cNvPr id="65540" name="Slide Number Placeholder 3"/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</a:pPr>
            <a:fld id="{2A99E957-CD7C-471D-8AB1-0FEBDC952410}" type="slidenum">
              <a:rPr kumimoji="0" lang="en-US" altLang="en-US" smtClean="0"/>
              <a:pPr>
                <a:spcBef>
                  <a:spcPct val="0"/>
                </a:spcBef>
              </a:pPr>
              <a:t>30</a:t>
            </a:fld>
            <a:endParaRPr kumimoji="0"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335315884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586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67587" name="Notes Placeholder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 dirty="0"/>
          </a:p>
        </p:txBody>
      </p:sp>
      <p:sp>
        <p:nvSpPr>
          <p:cNvPr id="67588" name="Slide Number Placeholder 3"/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</a:pPr>
            <a:fld id="{CFCC2A3A-01DE-4A4F-88B7-7F927346CB4C}" type="slidenum">
              <a:rPr kumimoji="0" lang="en-US" altLang="en-US" smtClean="0"/>
              <a:pPr>
                <a:spcBef>
                  <a:spcPct val="0"/>
                </a:spcBef>
              </a:pPr>
              <a:t>31</a:t>
            </a:fld>
            <a:endParaRPr kumimoji="0"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3875467065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586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67587" name="Notes Placeholder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 dirty="0"/>
          </a:p>
        </p:txBody>
      </p:sp>
      <p:sp>
        <p:nvSpPr>
          <p:cNvPr id="67588" name="Slide Number Placeholder 3"/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</a:pPr>
            <a:fld id="{CFCC2A3A-01DE-4A4F-88B7-7F927346CB4C}" type="slidenum">
              <a:rPr kumimoji="0" lang="en-US" altLang="en-US" smtClean="0"/>
              <a:pPr>
                <a:spcBef>
                  <a:spcPct val="0"/>
                </a:spcBef>
              </a:pPr>
              <a:t>32</a:t>
            </a:fld>
            <a:endParaRPr kumimoji="0"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455596257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634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69635" name="Notes Placeholder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 dirty="0"/>
          </a:p>
        </p:txBody>
      </p:sp>
      <p:sp>
        <p:nvSpPr>
          <p:cNvPr id="69636" name="Slide Number Placeholder 3"/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</a:pPr>
            <a:fld id="{B30D9124-B361-468C-80A6-E9AE0D716F29}" type="slidenum">
              <a:rPr kumimoji="0" lang="en-US" altLang="en-US" smtClean="0"/>
              <a:pPr>
                <a:spcBef>
                  <a:spcPct val="0"/>
                </a:spcBef>
              </a:pPr>
              <a:t>33</a:t>
            </a:fld>
            <a:endParaRPr kumimoji="0"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58174671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4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23555" name="Notes Placeholder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 dirty="0"/>
          </a:p>
        </p:txBody>
      </p:sp>
      <p:sp>
        <p:nvSpPr>
          <p:cNvPr id="23556" name="Slide Number Placeholder 3"/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</a:pPr>
            <a:fld id="{CA5AB4A6-5E05-4AD1-A6A6-B2DC4F02239D}" type="slidenum">
              <a:rPr kumimoji="0" lang="en-US" altLang="en-US" smtClean="0"/>
              <a:pPr>
                <a:spcBef>
                  <a:spcPct val="0"/>
                </a:spcBef>
              </a:pPr>
              <a:t>5</a:t>
            </a:fld>
            <a:endParaRPr kumimoji="0"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3240922123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682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71683" name="Notes Placeholder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 dirty="0"/>
          </a:p>
        </p:txBody>
      </p:sp>
      <p:sp>
        <p:nvSpPr>
          <p:cNvPr id="71684" name="Slide Number Placeholder 3"/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</a:pPr>
            <a:fld id="{FAD54871-3656-4D49-891E-119C6E4F70D9}" type="slidenum">
              <a:rPr kumimoji="0" lang="en-US" altLang="en-US" smtClean="0"/>
              <a:pPr>
                <a:spcBef>
                  <a:spcPct val="0"/>
                </a:spcBef>
              </a:pPr>
              <a:t>34</a:t>
            </a:fld>
            <a:endParaRPr kumimoji="0"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3325784664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730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73731" name="Notes Placeholder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 dirty="0"/>
          </a:p>
        </p:txBody>
      </p:sp>
      <p:sp>
        <p:nvSpPr>
          <p:cNvPr id="73732" name="Slide Number Placeholder 3"/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</a:pPr>
            <a:fld id="{5E080661-44E2-47CA-80B2-7F3CE04346A4}" type="slidenum">
              <a:rPr kumimoji="0" lang="en-US" altLang="en-US" smtClean="0"/>
              <a:pPr>
                <a:spcBef>
                  <a:spcPct val="0"/>
                </a:spcBef>
              </a:pPr>
              <a:t>35</a:t>
            </a:fld>
            <a:endParaRPr kumimoji="0"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322775142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778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75779" name="Notes Placeholder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 dirty="0"/>
          </a:p>
        </p:txBody>
      </p:sp>
      <p:sp>
        <p:nvSpPr>
          <p:cNvPr id="75780" name="Slide Number Placeholder 3"/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</a:pPr>
            <a:fld id="{BB8B1E25-E755-4D5D-A927-2DEB1740734E}" type="slidenum">
              <a:rPr kumimoji="0" lang="en-US" altLang="en-US" smtClean="0"/>
              <a:pPr>
                <a:spcBef>
                  <a:spcPct val="0"/>
                </a:spcBef>
              </a:pPr>
              <a:t>36</a:t>
            </a:fld>
            <a:endParaRPr kumimoji="0"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399231699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826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77827" name="Notes Placeholder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 dirty="0"/>
          </a:p>
        </p:txBody>
      </p:sp>
      <p:sp>
        <p:nvSpPr>
          <p:cNvPr id="77828" name="Slide Number Placeholder 3"/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</a:pPr>
            <a:fld id="{40F19F56-9863-45A0-ADB5-406B8DAACD41}" type="slidenum">
              <a:rPr kumimoji="0" lang="en-US" altLang="en-US" smtClean="0"/>
              <a:pPr>
                <a:spcBef>
                  <a:spcPct val="0"/>
                </a:spcBef>
              </a:pPr>
              <a:t>37</a:t>
            </a:fld>
            <a:endParaRPr kumimoji="0"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09166134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874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79875" name="Notes Placeholder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 dirty="0"/>
          </a:p>
        </p:txBody>
      </p:sp>
      <p:sp>
        <p:nvSpPr>
          <p:cNvPr id="79876" name="Slide Number Placeholder 3"/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</a:pPr>
            <a:fld id="{C7331EC8-EFB5-49AF-AAAD-30175CC372F5}" type="slidenum">
              <a:rPr kumimoji="0" lang="en-US" altLang="en-US" smtClean="0"/>
              <a:pPr>
                <a:spcBef>
                  <a:spcPct val="0"/>
                </a:spcBef>
              </a:pPr>
              <a:t>38</a:t>
            </a:fld>
            <a:endParaRPr kumimoji="0"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958921563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22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81923" name="Notes Placeholder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 dirty="0"/>
          </a:p>
        </p:txBody>
      </p:sp>
      <p:sp>
        <p:nvSpPr>
          <p:cNvPr id="81924" name="Slide Number Placeholder 3"/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</a:pPr>
            <a:fld id="{077088A4-B247-47C1-B4D8-FA6BFCBAF14A}" type="slidenum">
              <a:rPr kumimoji="0" lang="en-US" altLang="en-US" smtClean="0"/>
              <a:pPr>
                <a:spcBef>
                  <a:spcPct val="0"/>
                </a:spcBef>
              </a:pPr>
              <a:t>39</a:t>
            </a:fld>
            <a:endParaRPr kumimoji="0"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306155737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970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83971" name="Notes Placeholder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 dirty="0"/>
          </a:p>
        </p:txBody>
      </p:sp>
      <p:sp>
        <p:nvSpPr>
          <p:cNvPr id="83972" name="Slide Number Placeholder 3"/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</a:pPr>
            <a:fld id="{67F96C2E-563A-42BE-BF62-C1A6F4A57D41}" type="slidenum">
              <a:rPr kumimoji="0" lang="en-US" altLang="en-US" smtClean="0"/>
              <a:pPr>
                <a:spcBef>
                  <a:spcPct val="0"/>
                </a:spcBef>
              </a:pPr>
              <a:t>40</a:t>
            </a:fld>
            <a:endParaRPr kumimoji="0"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3930636739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970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83971" name="Notes Placeholder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 dirty="0"/>
          </a:p>
        </p:txBody>
      </p:sp>
      <p:sp>
        <p:nvSpPr>
          <p:cNvPr id="83972" name="Slide Number Placeholder 3"/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</a:pPr>
            <a:fld id="{67F96C2E-563A-42BE-BF62-C1A6F4A57D41}" type="slidenum">
              <a:rPr kumimoji="0" lang="en-US" altLang="en-US" smtClean="0"/>
              <a:pPr>
                <a:spcBef>
                  <a:spcPct val="0"/>
                </a:spcBef>
              </a:pPr>
              <a:t>41</a:t>
            </a:fld>
            <a:endParaRPr kumimoji="0"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3489670142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018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86019" name="Notes Placeholder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 dirty="0"/>
          </a:p>
        </p:txBody>
      </p:sp>
      <p:sp>
        <p:nvSpPr>
          <p:cNvPr id="86020" name="Slide Number Placeholder 3"/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</a:pPr>
            <a:fld id="{27BA07B3-F0F8-42CB-869F-4E27B577713A}" type="slidenum">
              <a:rPr kumimoji="0" lang="en-US" altLang="en-US" smtClean="0"/>
              <a:pPr>
                <a:spcBef>
                  <a:spcPct val="0"/>
                </a:spcBef>
              </a:pPr>
              <a:t>43</a:t>
            </a:fld>
            <a:endParaRPr kumimoji="0"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3400747014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066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88067" name="Notes Placeholder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 dirty="0"/>
          </a:p>
        </p:txBody>
      </p:sp>
      <p:sp>
        <p:nvSpPr>
          <p:cNvPr id="88068" name="Slide Number Placeholder 3"/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</a:pPr>
            <a:fld id="{70DFD213-016C-49A5-A360-8A19B09E4EC4}" type="slidenum">
              <a:rPr kumimoji="0" lang="en-US" altLang="en-US" smtClean="0"/>
              <a:pPr>
                <a:spcBef>
                  <a:spcPct val="0"/>
                </a:spcBef>
              </a:pPr>
              <a:t>44</a:t>
            </a:fld>
            <a:endParaRPr kumimoji="0"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65761637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25603" name="Notes Placeholder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 dirty="0"/>
          </a:p>
        </p:txBody>
      </p:sp>
      <p:sp>
        <p:nvSpPr>
          <p:cNvPr id="25604" name="Slide Number Placeholder 3"/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</a:pPr>
            <a:fld id="{E431DD66-261A-4C36-8506-14EBDE8A615B}" type="slidenum">
              <a:rPr kumimoji="0" lang="en-US" altLang="en-US" smtClean="0"/>
              <a:pPr>
                <a:spcBef>
                  <a:spcPct val="0"/>
                </a:spcBef>
              </a:pPr>
              <a:t>6</a:t>
            </a:fld>
            <a:endParaRPr kumimoji="0"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197801907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114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90115" name="Notes Placeholder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 dirty="0"/>
          </a:p>
        </p:txBody>
      </p:sp>
      <p:sp>
        <p:nvSpPr>
          <p:cNvPr id="90116" name="Slide Number Placeholder 3"/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</a:pPr>
            <a:fld id="{5724149D-B3B5-4DF5-ACFA-8331D89CC91E}" type="slidenum">
              <a:rPr kumimoji="0" lang="en-US" altLang="en-US" smtClean="0"/>
              <a:pPr>
                <a:spcBef>
                  <a:spcPct val="0"/>
                </a:spcBef>
              </a:pPr>
              <a:t>45</a:t>
            </a:fld>
            <a:endParaRPr kumimoji="0"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4187934206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62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92163" name="Notes Placeholder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 dirty="0"/>
          </a:p>
        </p:txBody>
      </p:sp>
      <p:sp>
        <p:nvSpPr>
          <p:cNvPr id="92164" name="Slide Number Placeholder 3"/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</a:pPr>
            <a:fld id="{B486C8C9-B9EB-466D-81D1-FB8B2992278D}" type="slidenum">
              <a:rPr kumimoji="0" lang="en-US" altLang="en-US" smtClean="0"/>
              <a:pPr>
                <a:spcBef>
                  <a:spcPct val="0"/>
                </a:spcBef>
              </a:pPr>
              <a:t>46</a:t>
            </a:fld>
            <a:endParaRPr kumimoji="0"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555033706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210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94211" name="Notes Placeholder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 dirty="0"/>
          </a:p>
        </p:txBody>
      </p:sp>
      <p:sp>
        <p:nvSpPr>
          <p:cNvPr id="94212" name="Slide Number Placeholder 3"/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</a:pPr>
            <a:fld id="{FF98F546-FC24-4243-B1E5-E08156736F42}" type="slidenum">
              <a:rPr kumimoji="0" lang="en-US" altLang="en-US" smtClean="0"/>
              <a:pPr>
                <a:spcBef>
                  <a:spcPct val="0"/>
                </a:spcBef>
              </a:pPr>
              <a:t>47</a:t>
            </a:fld>
            <a:endParaRPr kumimoji="0"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3690122266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258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96259" name="Notes Placeholder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 dirty="0"/>
          </a:p>
        </p:txBody>
      </p:sp>
      <p:sp>
        <p:nvSpPr>
          <p:cNvPr id="96260" name="Slide Number Placeholder 3"/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</a:pPr>
            <a:fld id="{0CFA3FFF-92A3-471A-9385-965BF15BD541}" type="slidenum">
              <a:rPr kumimoji="0" lang="en-US" altLang="en-US" smtClean="0"/>
              <a:pPr>
                <a:spcBef>
                  <a:spcPct val="0"/>
                </a:spcBef>
              </a:pPr>
              <a:t>49</a:t>
            </a:fld>
            <a:endParaRPr kumimoji="0"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643003183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306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98307" name="Notes Placeholder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 dirty="0"/>
          </a:p>
        </p:txBody>
      </p:sp>
      <p:sp>
        <p:nvSpPr>
          <p:cNvPr id="98308" name="Slide Number Placeholder 3"/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</a:pPr>
            <a:fld id="{336CEFDB-BB2B-492F-808E-89F561D832FA}" type="slidenum">
              <a:rPr kumimoji="0" lang="en-US" altLang="en-US" smtClean="0"/>
              <a:pPr>
                <a:spcBef>
                  <a:spcPct val="0"/>
                </a:spcBef>
              </a:pPr>
              <a:t>50</a:t>
            </a:fld>
            <a:endParaRPr kumimoji="0"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962058432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354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100355" name="Notes Placeholder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 dirty="0"/>
          </a:p>
        </p:txBody>
      </p:sp>
      <p:sp>
        <p:nvSpPr>
          <p:cNvPr id="100356" name="Slide Number Placeholder 3"/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</a:pPr>
            <a:fld id="{AEDAEB44-63DA-4DBC-A857-5672BC4B5F38}" type="slidenum">
              <a:rPr kumimoji="0" lang="en-US" altLang="en-US" smtClean="0"/>
              <a:pPr>
                <a:spcBef>
                  <a:spcPct val="0"/>
                </a:spcBef>
              </a:pPr>
              <a:t>51</a:t>
            </a:fld>
            <a:endParaRPr kumimoji="0"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87633726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25603" name="Notes Placeholder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 dirty="0"/>
          </a:p>
        </p:txBody>
      </p:sp>
      <p:sp>
        <p:nvSpPr>
          <p:cNvPr id="25604" name="Slide Number Placeholder 3"/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</a:pPr>
            <a:fld id="{E431DD66-261A-4C36-8506-14EBDE8A615B}" type="slidenum">
              <a:rPr kumimoji="0" lang="en-US" altLang="en-US" smtClean="0"/>
              <a:pPr>
                <a:spcBef>
                  <a:spcPct val="0"/>
                </a:spcBef>
              </a:pPr>
              <a:t>7</a:t>
            </a:fld>
            <a:endParaRPr kumimoji="0"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57794105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29699" name="Notes Placeholder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 dirty="0"/>
          </a:p>
        </p:txBody>
      </p:sp>
      <p:sp>
        <p:nvSpPr>
          <p:cNvPr id="29700" name="Slide Number Placeholder 3"/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</a:pPr>
            <a:fld id="{8F0EE9D5-0450-4219-842F-D9BCB570917E}" type="slidenum">
              <a:rPr kumimoji="0" lang="en-US" altLang="en-US" smtClean="0"/>
              <a:pPr>
                <a:spcBef>
                  <a:spcPct val="0"/>
                </a:spcBef>
              </a:pPr>
              <a:t>8</a:t>
            </a:fld>
            <a:endParaRPr kumimoji="0"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12008348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29699" name="Notes Placeholder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 dirty="0"/>
          </a:p>
        </p:txBody>
      </p:sp>
      <p:sp>
        <p:nvSpPr>
          <p:cNvPr id="29700" name="Slide Number Placeholder 3"/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</a:pPr>
            <a:fld id="{8F0EE9D5-0450-4219-842F-D9BCB570917E}" type="slidenum">
              <a:rPr kumimoji="0" lang="en-US" altLang="en-US" smtClean="0"/>
              <a:pPr>
                <a:spcBef>
                  <a:spcPct val="0"/>
                </a:spcBef>
              </a:pPr>
              <a:t>9</a:t>
            </a:fld>
            <a:endParaRPr kumimoji="0"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27012045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31747" name="Notes Placeholder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 dirty="0"/>
          </a:p>
        </p:txBody>
      </p:sp>
      <p:sp>
        <p:nvSpPr>
          <p:cNvPr id="31748" name="Slide Number Placeholder 3"/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</a:pPr>
            <a:fld id="{CF6E5370-F712-4DD3-8674-95F976E90218}" type="slidenum">
              <a:rPr kumimoji="0" lang="en-US" altLang="en-US" smtClean="0"/>
              <a:pPr>
                <a:spcBef>
                  <a:spcPct val="0"/>
                </a:spcBef>
              </a:pPr>
              <a:t>10</a:t>
            </a:fld>
            <a:endParaRPr kumimoji="0"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335695953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4" name="Slide Image Placeholder 1"/>
          <p:cNvSpPr>
            <a:spLocks noGrp="1" noRot="1" noChangeAspect="1" noTextEdit="1"/>
          </p:cNvSpPr>
          <p:nvPr>
            <p:ph type="sldImg"/>
          </p:nvPr>
        </p:nvSpPr>
        <p:spPr>
          <a:ln/>
        </p:spPr>
      </p:sp>
      <p:sp>
        <p:nvSpPr>
          <p:cNvPr id="33795" name="Notes Placeholder 2"/>
          <p:cNvSpPr>
            <a:spLocks noGrp="1"/>
          </p:cNvSpPr>
          <p:nvPr>
            <p:ph type="body" idx="1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en-US" altLang="en-US" dirty="0"/>
          </a:p>
        </p:txBody>
      </p:sp>
      <p:sp>
        <p:nvSpPr>
          <p:cNvPr id="33796" name="Slide Number Placeholder 3"/>
          <p:cNvSpPr>
            <a:spLocks noGrp="1"/>
          </p:cNvSpPr>
          <p:nvPr>
            <p:ph type="sldNum" sz="quarter" idx="5"/>
          </p:nvPr>
        </p:nvSpPr>
        <p:spPr>
          <a:noFill/>
          <a:ln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1pPr>
            <a:lvl2pPr marL="742950" indent="-28575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2pPr>
            <a:lvl3pPr marL="1143000" indent="-22860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3pPr>
            <a:lvl4pPr marL="1600200" indent="-22860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4pPr>
            <a:lvl5pPr marL="2057400" indent="-228600">
              <a:spcBef>
                <a:spcPct val="30000"/>
              </a:spcBef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5pPr>
            <a:lvl6pPr marL="25146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6pPr>
            <a:lvl7pPr marL="29718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7pPr>
            <a:lvl8pPr marL="34290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8pPr>
            <a:lvl9pPr marL="3886200" indent="-228600" eaLnBrk="0" fontAlgn="base" hangingPunct="0">
              <a:spcBef>
                <a:spcPct val="30000"/>
              </a:spcBef>
              <a:spcAft>
                <a:spcPct val="0"/>
              </a:spcAft>
              <a:defRPr kumimoji="1" sz="1200">
                <a:solidFill>
                  <a:schemeClr val="tx1"/>
                </a:solidFill>
                <a:latin typeface="Times New Roman" panose="02020603050405020304" pitchFamily="18" charset="0"/>
              </a:defRPr>
            </a:lvl9pPr>
          </a:lstStyle>
          <a:p>
            <a:pPr>
              <a:spcBef>
                <a:spcPct val="0"/>
              </a:spcBef>
            </a:pPr>
            <a:fld id="{AC9A5DB7-6D4C-4A81-B888-7564B450A992}" type="slidenum">
              <a:rPr kumimoji="0" lang="en-US" altLang="en-US" smtClean="0"/>
              <a:pPr>
                <a:spcBef>
                  <a:spcPct val="0"/>
                </a:spcBef>
              </a:pPr>
              <a:t>11</a:t>
            </a:fld>
            <a:endParaRPr kumimoji="0"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301043041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4.jpe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1087832" y="-1140657"/>
            <a:ext cx="6968333" cy="9144001"/>
          </a:xfrm>
          <a:prstGeom prst="rect">
            <a:avLst/>
          </a:prstGeom>
        </p:spPr>
      </p:pic>
      <p:sp>
        <p:nvSpPr>
          <p:cNvPr id="3" name="Rectangle 2"/>
          <p:cNvSpPr/>
          <p:nvPr userDrawn="1"/>
        </p:nvSpPr>
        <p:spPr>
          <a:xfrm>
            <a:off x="-9939" y="1600200"/>
            <a:ext cx="9144000" cy="1143000"/>
          </a:xfrm>
          <a:prstGeom prst="rect">
            <a:avLst/>
          </a:prstGeom>
          <a:solidFill>
            <a:srgbClr val="00669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5" name="TextBox 4"/>
          <p:cNvSpPr txBox="1">
            <a:spLocks noChangeArrowheads="1"/>
          </p:cNvSpPr>
          <p:nvPr userDrawn="1"/>
        </p:nvSpPr>
        <p:spPr bwMode="auto">
          <a:xfrm>
            <a:off x="5230810" y="1797525"/>
            <a:ext cx="3303589" cy="76944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2400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9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4400" b="0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Franklin Gothic Medium" panose="020B0603020102020204" pitchFamily="34" charset="0"/>
                <a:ea typeface="DINPro-CondBlack"/>
                <a:cs typeface="DINPro-CondBlack"/>
              </a:rPr>
              <a:t>14</a:t>
            </a:r>
          </a:p>
        </p:txBody>
      </p:sp>
      <p:sp>
        <p:nvSpPr>
          <p:cNvPr id="9" name="Title 1" hidden="1"/>
          <p:cNvSpPr>
            <a:spLocks noGrp="1"/>
          </p:cNvSpPr>
          <p:nvPr>
            <p:ph type="title"/>
          </p:nvPr>
        </p:nvSpPr>
        <p:spPr>
          <a:xfrm>
            <a:off x="525463" y="3175"/>
            <a:ext cx="8229600" cy="1143000"/>
          </a:xfrm>
        </p:spPr>
        <p:txBody>
          <a:bodyPr/>
          <a:lstStyle>
            <a:lvl1pPr algn="l">
              <a:defRPr baseline="0"/>
            </a:lvl1pPr>
          </a:lstStyle>
          <a:p>
            <a:r>
              <a:rPr lang="en-US" altLang="en-US"/>
              <a:t>Click to edit Master title style</a:t>
            </a:r>
            <a:endParaRPr lang="en-US" altLang="en-US" dirty="0"/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9484" y="688774"/>
            <a:ext cx="4291840" cy="5485139"/>
          </a:xfrm>
          <a:prstGeom prst="rect">
            <a:avLst/>
          </a:prstGeom>
        </p:spPr>
      </p:pic>
      <p:sp>
        <p:nvSpPr>
          <p:cNvPr id="12" name="Rectangle 11"/>
          <p:cNvSpPr/>
          <p:nvPr userDrawn="1"/>
        </p:nvSpPr>
        <p:spPr>
          <a:xfrm>
            <a:off x="1302266" y="6402213"/>
            <a:ext cx="6672793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700" cap="none" spc="5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 Narrow"/>
                <a:ea typeface="+mn-ea"/>
                <a:cs typeface="Arial Narrow"/>
              </a:rPr>
              <a:t>Copyright ©2019 Cengage Learning. All Rights Reserved. May not be scanned, copied or duplicated, or posted to a publicly accessible website, in whole or in part. 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09F1609E-E7E7-416F-A311-244FA28B8DB9}"/>
              </a:ext>
            </a:extLst>
          </p:cNvPr>
          <p:cNvSpPr/>
          <p:nvPr userDrawn="1"/>
        </p:nvSpPr>
        <p:spPr>
          <a:xfrm>
            <a:off x="5230810" y="3003046"/>
            <a:ext cx="3167523" cy="156966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Folio Std Medium"/>
                <a:ea typeface="+mn-ea"/>
                <a:cs typeface="Times New Roman" panose="02020603050405020304" pitchFamily="18" charset="0"/>
              </a:rPr>
              <a:t>Emerging Trends, Technologies, and Application</a:t>
            </a:r>
          </a:p>
        </p:txBody>
      </p:sp>
    </p:spTree>
    <p:extLst>
      <p:ext uri="{BB962C8B-B14F-4D97-AF65-F5344CB8AC3E}">
        <p14:creationId xmlns:p14="http://schemas.microsoft.com/office/powerpoint/2010/main" val="397114536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ctangle 27"/>
          <p:cNvSpPr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9" name="Slide Number Placeholder 2"/>
          <p:cNvSpPr txBox="1">
            <a:spLocks/>
          </p:cNvSpPr>
          <p:nvPr userDrawn="1"/>
        </p:nvSpPr>
        <p:spPr>
          <a:xfrm>
            <a:off x="6721475" y="6483350"/>
            <a:ext cx="2411413" cy="365125"/>
          </a:xfrm>
          <a:prstGeom prst="rect">
            <a:avLst/>
          </a:prstGeom>
        </p:spPr>
        <p:txBody>
          <a:bodyPr anchor="b"/>
          <a:lstStyle>
            <a:lvl1pPr defTabSz="4572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 defTabSz="4572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 defTabSz="4572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 defTabSz="4572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 defTabSz="4572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322D24CB-6855-41E9-929B-E1525142729A}" type="slidenum">
              <a:rPr kumimoji="0" lang="en-US" altLang="en-US" sz="1200" b="1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pPr marL="0" marR="0" lvl="0" indent="0" algn="r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altLang="en-US" sz="1200" b="1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 pitchFamily="34" charset="0"/>
              <a:ea typeface="ＭＳ Ｐゴシック" panose="020B0600070205080204" pitchFamily="34" charset="-128"/>
              <a:cs typeface="Arial" panose="020B0604020202020204" pitchFamily="34" charset="0"/>
            </a:endParaRPr>
          </a:p>
        </p:txBody>
      </p:sp>
      <p:sp>
        <p:nvSpPr>
          <p:cNvPr id="10" name="Footer Placeholder 1"/>
          <p:cNvSpPr txBox="1">
            <a:spLocks/>
          </p:cNvSpPr>
          <p:nvPr userDrawn="1"/>
        </p:nvSpPr>
        <p:spPr>
          <a:xfrm>
            <a:off x="1289050" y="6578600"/>
            <a:ext cx="6721475" cy="279400"/>
          </a:xfrm>
          <a:prstGeom prst="rect">
            <a:avLst/>
          </a:prstGeom>
        </p:spPr>
        <p:txBody>
          <a:bodyPr anchor="b"/>
          <a:lstStyle>
            <a:defPPr>
              <a:defRPr lang="en-US"/>
            </a:defPPr>
            <a:lvl1pPr marL="0" algn="ct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0" i="0" u="none" strike="noStrike" kern="700" cap="none" spc="5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 Narrow"/>
                <a:ea typeface="+mn-ea"/>
                <a:cs typeface="Arial Narrow"/>
              </a:rPr>
              <a:t>Copyright ©2018 Cengage Learning. All Rights Reserved. May not be scanned, copied or duplicated, or posted to a publicly accessible website, in whole or in part. </a:t>
            </a:r>
          </a:p>
        </p:txBody>
      </p:sp>
      <p:sp>
        <p:nvSpPr>
          <p:cNvPr id="12" name="Slide Number Placeholder 2"/>
          <p:cNvSpPr txBox="1">
            <a:spLocks/>
          </p:cNvSpPr>
          <p:nvPr userDrawn="1"/>
        </p:nvSpPr>
        <p:spPr>
          <a:xfrm>
            <a:off x="7689850" y="6483350"/>
            <a:ext cx="1127125" cy="365125"/>
          </a:xfrm>
          <a:prstGeom prst="rect">
            <a:avLst/>
          </a:prstGeom>
        </p:spPr>
        <p:txBody>
          <a:bodyPr anchor="b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GLOBAL4 | CH2</a:t>
            </a:r>
            <a:endParaRPr kumimoji="0" lang="en-US" sz="1200" b="1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4" name="Title 1" hidden="1"/>
          <p:cNvSpPr>
            <a:spLocks noGrp="1"/>
          </p:cNvSpPr>
          <p:nvPr>
            <p:ph type="title"/>
          </p:nvPr>
        </p:nvSpPr>
        <p:spPr>
          <a:xfrm>
            <a:off x="525463" y="3175"/>
            <a:ext cx="8229600" cy="1143000"/>
          </a:xfrm>
        </p:spPr>
        <p:txBody>
          <a:bodyPr/>
          <a:lstStyle>
            <a:lvl1pPr algn="l">
              <a:defRPr baseline="0"/>
            </a:lvl1pPr>
          </a:lstStyle>
          <a:p>
            <a:r>
              <a:rPr lang="en-US" altLang="en-US"/>
              <a:t>Click to edit Master title style</a:t>
            </a:r>
            <a:endParaRPr lang="en-US" altLang="en-US" dirty="0"/>
          </a:p>
        </p:txBody>
      </p:sp>
      <p:sp>
        <p:nvSpPr>
          <p:cNvPr id="13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618097">
                  <a:tint val="75000"/>
                </a:srgbClr>
              </a:solidFill>
              <a:effectLst/>
              <a:uLnTx/>
              <a:uFillTx/>
              <a:latin typeface="Times New Roman" panose="02020603050405020304" pitchFamily="18" charset="0"/>
              <a:ea typeface="ＭＳ Ｐゴシック" panose="020B0600070205080204" pitchFamily="34" charset="-128"/>
              <a:cs typeface="Arial" pitchFamily="34" charset="0"/>
            </a:endParaRPr>
          </a:p>
        </p:txBody>
      </p:sp>
      <p:sp>
        <p:nvSpPr>
          <p:cNvPr id="1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618097">
                  <a:tint val="75000"/>
                </a:srgbClr>
              </a:solidFill>
              <a:effectLst/>
              <a:uLnTx/>
              <a:uFillTx/>
              <a:latin typeface="Times New Roman" panose="02020603050405020304" pitchFamily="18" charset="0"/>
              <a:ea typeface="ＭＳ Ｐゴシック" panose="020B0600070205080204" pitchFamily="34" charset="-128"/>
              <a:cs typeface="Arial" pitchFamily="34" charset="0"/>
            </a:endParaRPr>
          </a:p>
        </p:txBody>
      </p:sp>
      <p:sp>
        <p:nvSpPr>
          <p:cNvPr id="16" name="Rectangle 15"/>
          <p:cNvSpPr/>
          <p:nvPr userDrawn="1"/>
        </p:nvSpPr>
        <p:spPr>
          <a:xfrm>
            <a:off x="8447088" y="685800"/>
            <a:ext cx="685800" cy="304800"/>
          </a:xfrm>
          <a:prstGeom prst="rect">
            <a:avLst/>
          </a:prstGeom>
          <a:solidFill>
            <a:srgbClr val="00669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7" name="Rectangle 16"/>
          <p:cNvSpPr/>
          <p:nvPr userDrawn="1"/>
        </p:nvSpPr>
        <p:spPr>
          <a:xfrm>
            <a:off x="8447088" y="990600"/>
            <a:ext cx="685800" cy="304800"/>
          </a:xfrm>
          <a:prstGeom prst="rect">
            <a:avLst/>
          </a:prstGeom>
          <a:solidFill>
            <a:srgbClr val="EADCB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8" name="Rectangle 17"/>
          <p:cNvSpPr/>
          <p:nvPr userDrawn="1"/>
        </p:nvSpPr>
        <p:spPr>
          <a:xfrm>
            <a:off x="8447088" y="1295400"/>
            <a:ext cx="685800" cy="304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9" name="Rectangle 18"/>
          <p:cNvSpPr/>
          <p:nvPr userDrawn="1"/>
        </p:nvSpPr>
        <p:spPr>
          <a:xfrm>
            <a:off x="0" y="2743200"/>
            <a:ext cx="685800" cy="304800"/>
          </a:xfrm>
          <a:prstGeom prst="rect">
            <a:avLst/>
          </a:prstGeom>
          <a:solidFill>
            <a:srgbClr val="00669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0" name="Rectangle 19"/>
          <p:cNvSpPr/>
          <p:nvPr userDrawn="1"/>
        </p:nvSpPr>
        <p:spPr>
          <a:xfrm>
            <a:off x="0" y="3048000"/>
            <a:ext cx="685800" cy="304800"/>
          </a:xfrm>
          <a:prstGeom prst="rect">
            <a:avLst/>
          </a:prstGeom>
          <a:solidFill>
            <a:srgbClr val="EADCB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1" name="Rectangle 20"/>
          <p:cNvSpPr/>
          <p:nvPr userDrawn="1"/>
        </p:nvSpPr>
        <p:spPr>
          <a:xfrm>
            <a:off x="0" y="3352800"/>
            <a:ext cx="685800" cy="304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2" name="Rectangle 21"/>
          <p:cNvSpPr/>
          <p:nvPr userDrawn="1"/>
        </p:nvSpPr>
        <p:spPr>
          <a:xfrm>
            <a:off x="457200" y="381000"/>
            <a:ext cx="8298164" cy="5975350"/>
          </a:xfrm>
          <a:prstGeom prst="rect">
            <a:avLst/>
          </a:prstGeom>
          <a:solidFill>
            <a:srgbClr val="DFEE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4" name="Slide Number Placeholder 2"/>
          <p:cNvSpPr txBox="1">
            <a:spLocks/>
          </p:cNvSpPr>
          <p:nvPr userDrawn="1"/>
        </p:nvSpPr>
        <p:spPr>
          <a:xfrm>
            <a:off x="7689850" y="6483350"/>
            <a:ext cx="1127125" cy="365125"/>
          </a:xfrm>
          <a:prstGeom prst="rect">
            <a:avLst/>
          </a:prstGeom>
        </p:spPr>
        <p:txBody>
          <a:bodyPr anchor="b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GLOBAL4 | CH2</a:t>
            </a:r>
            <a:endParaRPr kumimoji="0" lang="en-US" sz="1200" b="1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5" name="Title 1"/>
          <p:cNvSpPr txBox="1">
            <a:spLocks/>
          </p:cNvSpPr>
          <p:nvPr userDrawn="1"/>
        </p:nvSpPr>
        <p:spPr bwMode="auto">
          <a:xfrm>
            <a:off x="525764" y="625475"/>
            <a:ext cx="8229600" cy="520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Autofit/>
          </a:bodyPr>
          <a:lstStyle>
            <a:lvl1pPr algn="l" defTabSz="457200" rtl="0" eaLnBrk="0" fontAlgn="base" hangingPunct="0">
              <a:spcBef>
                <a:spcPct val="0"/>
              </a:spcBef>
              <a:spcAft>
                <a:spcPct val="0"/>
              </a:spcAft>
              <a:defRPr sz="3200" b="1" kern="1200" baseline="0">
                <a:solidFill>
                  <a:schemeClr val="tx2"/>
                </a:solidFill>
                <a:latin typeface="Folio Std Medium" charset="0"/>
                <a:ea typeface="+mj-ea"/>
                <a:cs typeface="Franklin Gothic Medium"/>
              </a:defRPr>
            </a:lvl1pPr>
            <a:lvl2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2pPr>
            <a:lvl3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3pPr>
            <a:lvl4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4pPr>
            <a:lvl5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5pPr>
            <a:lvl6pPr marL="4572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6pPr>
            <a:lvl7pPr marL="9144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7pPr>
            <a:lvl8pPr marL="13716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8pPr>
            <a:lvl9pPr marL="18288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marL="0" marR="0" lvl="0" indent="0" algn="l" defTabSz="4572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Folio Std Medium"/>
                <a:ea typeface="+mj-ea"/>
                <a:cs typeface="Franklin Gothic Medium"/>
              </a:rPr>
              <a:t>Summary (1 of 2)</a:t>
            </a:r>
          </a:p>
        </p:txBody>
      </p:sp>
      <p:sp>
        <p:nvSpPr>
          <p:cNvPr id="26" name="Content Placeholder 2"/>
          <p:cNvSpPr>
            <a:spLocks noGrp="1"/>
          </p:cNvSpPr>
          <p:nvPr>
            <p:ph idx="1"/>
          </p:nvPr>
        </p:nvSpPr>
        <p:spPr>
          <a:xfrm>
            <a:off x="994500" y="1532988"/>
            <a:ext cx="7681188" cy="4227731"/>
          </a:xfrm>
        </p:spPr>
        <p:txBody>
          <a:bodyPr/>
          <a:lstStyle>
            <a:lvl1pPr marL="342900" indent="-342900">
              <a:lnSpc>
                <a:spcPct val="90000"/>
              </a:lnSpc>
              <a:buClr>
                <a:schemeClr val="tx2"/>
              </a:buClr>
              <a:buFont typeface="Lucida Grande"/>
              <a:buChar char="•"/>
              <a:defRPr/>
            </a:lvl1pPr>
            <a:lvl2pPr marL="640080" indent="-274320">
              <a:lnSpc>
                <a:spcPct val="90000"/>
              </a:lnSpc>
              <a:buClr>
                <a:srgbClr val="00ABA7"/>
              </a:buClr>
              <a:buFont typeface="Arial"/>
              <a:buChar char="•"/>
              <a:defRPr b="0" i="1"/>
            </a:lvl2pPr>
            <a:lvl3pPr marL="960120" indent="-320040">
              <a:lnSpc>
                <a:spcPct val="90000"/>
              </a:lnSpc>
              <a:buClr>
                <a:srgbClr val="00ABA7"/>
              </a:buClr>
              <a:buSzPct val="100000"/>
              <a:buFont typeface="Lucida Grande"/>
              <a:buChar char="-"/>
              <a:defRPr sz="2800"/>
            </a:lvl3pPr>
            <a:lvl4pPr marL="1234440" indent="-228600">
              <a:lnSpc>
                <a:spcPct val="90000"/>
              </a:lnSpc>
              <a:buClr>
                <a:srgbClr val="00ABA7"/>
              </a:buClr>
              <a:buFont typeface="Arial"/>
              <a:buChar char="▸"/>
              <a:defRPr sz="2400"/>
            </a:lvl4pPr>
            <a:lvl5pPr marL="1508760" indent="-228600">
              <a:buClr>
                <a:srgbClr val="00ABA7"/>
              </a:buClr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9" name="Footer Placeholder 1"/>
          <p:cNvSpPr txBox="1">
            <a:spLocks/>
          </p:cNvSpPr>
          <p:nvPr userDrawn="1"/>
        </p:nvSpPr>
        <p:spPr>
          <a:xfrm>
            <a:off x="1295400" y="6572697"/>
            <a:ext cx="6721475" cy="279400"/>
          </a:xfrm>
          <a:prstGeom prst="rect">
            <a:avLst/>
          </a:prstGeom>
        </p:spPr>
        <p:txBody>
          <a:bodyPr anchor="b"/>
          <a:lstStyle>
            <a:defPPr>
              <a:defRPr lang="en-US"/>
            </a:defPPr>
            <a:lvl1pPr marL="0" algn="ct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700" cap="none" spc="5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Arial Narrow"/>
              </a:rPr>
              <a:t>Copyright ©2018 Cengage Learning. All Rights Reserved. May not be scanned, copied or duplicated, or posted to a publicly accessible website, in whole or in part. </a:t>
            </a:r>
          </a:p>
        </p:txBody>
      </p:sp>
    </p:spTree>
    <p:extLst>
      <p:ext uri="{BB962C8B-B14F-4D97-AF65-F5344CB8AC3E}">
        <p14:creationId xmlns:p14="http://schemas.microsoft.com/office/powerpoint/2010/main" val="12466224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ctangle 27"/>
          <p:cNvSpPr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9" name="Slide Number Placeholder 2"/>
          <p:cNvSpPr txBox="1">
            <a:spLocks/>
          </p:cNvSpPr>
          <p:nvPr userDrawn="1"/>
        </p:nvSpPr>
        <p:spPr>
          <a:xfrm>
            <a:off x="6721475" y="6483350"/>
            <a:ext cx="2411413" cy="365125"/>
          </a:xfrm>
          <a:prstGeom prst="rect">
            <a:avLst/>
          </a:prstGeom>
        </p:spPr>
        <p:txBody>
          <a:bodyPr anchor="b"/>
          <a:lstStyle>
            <a:lvl1pPr defTabSz="4572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 defTabSz="4572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 defTabSz="4572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 defTabSz="4572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 defTabSz="4572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322D24CB-6855-41E9-929B-E1525142729A}" type="slidenum">
              <a:rPr kumimoji="0" lang="en-US" altLang="en-US" sz="1200" b="1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pPr marL="0" marR="0" lvl="0" indent="0" algn="r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altLang="en-US" sz="1200" b="1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 pitchFamily="34" charset="0"/>
              <a:ea typeface="ＭＳ Ｐゴシック" panose="020B0600070205080204" pitchFamily="34" charset="-128"/>
              <a:cs typeface="Arial" panose="020B0604020202020204" pitchFamily="34" charset="0"/>
            </a:endParaRPr>
          </a:p>
        </p:txBody>
      </p:sp>
      <p:sp>
        <p:nvSpPr>
          <p:cNvPr id="10" name="Footer Placeholder 1"/>
          <p:cNvSpPr txBox="1">
            <a:spLocks/>
          </p:cNvSpPr>
          <p:nvPr userDrawn="1"/>
        </p:nvSpPr>
        <p:spPr>
          <a:xfrm>
            <a:off x="1289050" y="6578600"/>
            <a:ext cx="6721475" cy="279400"/>
          </a:xfrm>
          <a:prstGeom prst="rect">
            <a:avLst/>
          </a:prstGeom>
        </p:spPr>
        <p:txBody>
          <a:bodyPr anchor="b"/>
          <a:lstStyle>
            <a:defPPr>
              <a:defRPr lang="en-US"/>
            </a:defPPr>
            <a:lvl1pPr marL="0" algn="ct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0" i="0" u="none" strike="noStrike" kern="700" cap="none" spc="5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 Narrow"/>
                <a:ea typeface="+mn-ea"/>
                <a:cs typeface="Arial Narrow"/>
              </a:rPr>
              <a:t>Copyright ©2018 Cengage Learning. All Rights Reserved. May not be scanned, copied or duplicated, or posted to a publicly accessible website, in whole or in part. </a:t>
            </a:r>
          </a:p>
        </p:txBody>
      </p:sp>
      <p:sp>
        <p:nvSpPr>
          <p:cNvPr id="12" name="Slide Number Placeholder 2"/>
          <p:cNvSpPr txBox="1">
            <a:spLocks/>
          </p:cNvSpPr>
          <p:nvPr userDrawn="1"/>
        </p:nvSpPr>
        <p:spPr>
          <a:xfrm>
            <a:off x="7689850" y="6483350"/>
            <a:ext cx="1127125" cy="365125"/>
          </a:xfrm>
          <a:prstGeom prst="rect">
            <a:avLst/>
          </a:prstGeom>
        </p:spPr>
        <p:txBody>
          <a:bodyPr anchor="b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GLOBAL4 | CH2</a:t>
            </a:r>
            <a:endParaRPr kumimoji="0" lang="en-US" sz="1200" b="1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4" name="Title 1" hidden="1"/>
          <p:cNvSpPr>
            <a:spLocks noGrp="1"/>
          </p:cNvSpPr>
          <p:nvPr>
            <p:ph type="title"/>
          </p:nvPr>
        </p:nvSpPr>
        <p:spPr>
          <a:xfrm>
            <a:off x="525463" y="3175"/>
            <a:ext cx="8229600" cy="1143000"/>
          </a:xfrm>
        </p:spPr>
        <p:txBody>
          <a:bodyPr/>
          <a:lstStyle>
            <a:lvl1pPr algn="l">
              <a:defRPr baseline="0"/>
            </a:lvl1pPr>
          </a:lstStyle>
          <a:p>
            <a:r>
              <a:rPr lang="en-US" altLang="en-US"/>
              <a:t>Click to edit Master title style</a:t>
            </a:r>
            <a:endParaRPr lang="en-US" altLang="en-US" dirty="0"/>
          </a:p>
        </p:txBody>
      </p:sp>
      <p:sp>
        <p:nvSpPr>
          <p:cNvPr id="13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618097">
                  <a:tint val="75000"/>
                </a:srgbClr>
              </a:solidFill>
              <a:effectLst/>
              <a:uLnTx/>
              <a:uFillTx/>
              <a:latin typeface="Times New Roman" panose="02020603050405020304" pitchFamily="18" charset="0"/>
              <a:ea typeface="ＭＳ Ｐゴシック" panose="020B0600070205080204" pitchFamily="34" charset="-128"/>
              <a:cs typeface="Arial" pitchFamily="34" charset="0"/>
            </a:endParaRPr>
          </a:p>
        </p:txBody>
      </p:sp>
      <p:sp>
        <p:nvSpPr>
          <p:cNvPr id="1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618097">
                  <a:tint val="75000"/>
                </a:srgbClr>
              </a:solidFill>
              <a:effectLst/>
              <a:uLnTx/>
              <a:uFillTx/>
              <a:latin typeface="Times New Roman" panose="02020603050405020304" pitchFamily="18" charset="0"/>
              <a:ea typeface="ＭＳ Ｐゴシック" panose="020B0600070205080204" pitchFamily="34" charset="-128"/>
              <a:cs typeface="Arial" pitchFamily="34" charset="0"/>
            </a:endParaRPr>
          </a:p>
        </p:txBody>
      </p:sp>
      <p:sp>
        <p:nvSpPr>
          <p:cNvPr id="16" name="Rectangle 15"/>
          <p:cNvSpPr/>
          <p:nvPr userDrawn="1"/>
        </p:nvSpPr>
        <p:spPr>
          <a:xfrm>
            <a:off x="8447088" y="685800"/>
            <a:ext cx="685800" cy="304800"/>
          </a:xfrm>
          <a:prstGeom prst="rect">
            <a:avLst/>
          </a:prstGeom>
          <a:solidFill>
            <a:srgbClr val="00669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7" name="Rectangle 16"/>
          <p:cNvSpPr/>
          <p:nvPr userDrawn="1"/>
        </p:nvSpPr>
        <p:spPr>
          <a:xfrm>
            <a:off x="8447088" y="990600"/>
            <a:ext cx="685800" cy="304800"/>
          </a:xfrm>
          <a:prstGeom prst="rect">
            <a:avLst/>
          </a:prstGeom>
          <a:solidFill>
            <a:srgbClr val="EADCB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8" name="Rectangle 17"/>
          <p:cNvSpPr/>
          <p:nvPr userDrawn="1"/>
        </p:nvSpPr>
        <p:spPr>
          <a:xfrm>
            <a:off x="8447088" y="1295400"/>
            <a:ext cx="685800" cy="304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9" name="Rectangle 18"/>
          <p:cNvSpPr/>
          <p:nvPr userDrawn="1"/>
        </p:nvSpPr>
        <p:spPr>
          <a:xfrm>
            <a:off x="0" y="2743200"/>
            <a:ext cx="685800" cy="304800"/>
          </a:xfrm>
          <a:prstGeom prst="rect">
            <a:avLst/>
          </a:prstGeom>
          <a:solidFill>
            <a:srgbClr val="00669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0" name="Rectangle 19"/>
          <p:cNvSpPr/>
          <p:nvPr userDrawn="1"/>
        </p:nvSpPr>
        <p:spPr>
          <a:xfrm>
            <a:off x="0" y="3048000"/>
            <a:ext cx="685800" cy="304800"/>
          </a:xfrm>
          <a:prstGeom prst="rect">
            <a:avLst/>
          </a:prstGeom>
          <a:solidFill>
            <a:srgbClr val="EADCB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1" name="Rectangle 20"/>
          <p:cNvSpPr/>
          <p:nvPr userDrawn="1"/>
        </p:nvSpPr>
        <p:spPr>
          <a:xfrm>
            <a:off x="0" y="3352800"/>
            <a:ext cx="685800" cy="304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2" name="Rectangle 21"/>
          <p:cNvSpPr/>
          <p:nvPr userDrawn="1"/>
        </p:nvSpPr>
        <p:spPr>
          <a:xfrm>
            <a:off x="457200" y="381000"/>
            <a:ext cx="8298164" cy="5975350"/>
          </a:xfrm>
          <a:prstGeom prst="rect">
            <a:avLst/>
          </a:prstGeom>
          <a:solidFill>
            <a:srgbClr val="DFEE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3" name="Slide Number Placeholder 2"/>
          <p:cNvSpPr txBox="1">
            <a:spLocks/>
          </p:cNvSpPr>
          <p:nvPr userDrawn="1"/>
        </p:nvSpPr>
        <p:spPr>
          <a:xfrm>
            <a:off x="6721475" y="6483350"/>
            <a:ext cx="2411413" cy="365125"/>
          </a:xfrm>
          <a:prstGeom prst="rect">
            <a:avLst/>
          </a:prstGeom>
        </p:spPr>
        <p:txBody>
          <a:bodyPr anchor="b"/>
          <a:lstStyle>
            <a:lvl1pPr defTabSz="4572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 defTabSz="4572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 defTabSz="4572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 defTabSz="4572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 defTabSz="4572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B7344C52-5D9B-490E-AA6B-CCF6913FB041}" type="slidenum">
              <a:rPr kumimoji="0" lang="en-US" altLang="en-US" sz="1200" b="1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pPr marL="0" marR="0" lvl="0" indent="0" algn="r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altLang="en-US" sz="1200" b="1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 pitchFamily="34" charset="0"/>
              <a:ea typeface="ＭＳ Ｐゴシック" panose="020B0600070205080204" pitchFamily="34" charset="-128"/>
              <a:cs typeface="Arial" panose="020B0604020202020204" pitchFamily="34" charset="0"/>
            </a:endParaRPr>
          </a:p>
        </p:txBody>
      </p:sp>
      <p:sp>
        <p:nvSpPr>
          <p:cNvPr id="24" name="Slide Number Placeholder 2"/>
          <p:cNvSpPr txBox="1">
            <a:spLocks/>
          </p:cNvSpPr>
          <p:nvPr userDrawn="1"/>
        </p:nvSpPr>
        <p:spPr>
          <a:xfrm>
            <a:off x="7689850" y="6483350"/>
            <a:ext cx="1127125" cy="365125"/>
          </a:xfrm>
          <a:prstGeom prst="rect">
            <a:avLst/>
          </a:prstGeom>
        </p:spPr>
        <p:txBody>
          <a:bodyPr anchor="b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GLOBAL4 | CH2</a:t>
            </a:r>
            <a:endParaRPr kumimoji="0" lang="en-US" sz="1200" b="1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5" name="Title 1"/>
          <p:cNvSpPr txBox="1">
            <a:spLocks/>
          </p:cNvSpPr>
          <p:nvPr userDrawn="1"/>
        </p:nvSpPr>
        <p:spPr bwMode="auto">
          <a:xfrm>
            <a:off x="525764" y="625475"/>
            <a:ext cx="8229600" cy="520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Autofit/>
          </a:bodyPr>
          <a:lstStyle>
            <a:lvl1pPr algn="l" defTabSz="457200" rtl="0" eaLnBrk="0" fontAlgn="base" hangingPunct="0">
              <a:spcBef>
                <a:spcPct val="0"/>
              </a:spcBef>
              <a:spcAft>
                <a:spcPct val="0"/>
              </a:spcAft>
              <a:defRPr sz="3200" b="1" kern="1200" baseline="0">
                <a:solidFill>
                  <a:schemeClr val="tx2"/>
                </a:solidFill>
                <a:latin typeface="Folio Std Medium" charset="0"/>
                <a:ea typeface="+mj-ea"/>
                <a:cs typeface="Franklin Gothic Medium"/>
              </a:defRPr>
            </a:lvl1pPr>
            <a:lvl2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2pPr>
            <a:lvl3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3pPr>
            <a:lvl4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4pPr>
            <a:lvl5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5pPr>
            <a:lvl6pPr marL="4572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6pPr>
            <a:lvl7pPr marL="9144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7pPr>
            <a:lvl8pPr marL="13716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8pPr>
            <a:lvl9pPr marL="18288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marL="0" marR="0" lvl="0" indent="0" algn="l" defTabSz="4572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Folio Std Medium"/>
                <a:ea typeface="+mj-ea"/>
                <a:cs typeface="Franklin Gothic Medium"/>
              </a:rPr>
              <a:t>Summary (2 of 2) </a:t>
            </a:r>
            <a:endParaRPr kumimoji="0" lang="en-US" sz="3200" b="1" i="1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Folio Std Medium"/>
              <a:ea typeface="+mj-ea"/>
              <a:cs typeface="Franklin Gothic Medium"/>
            </a:endParaRPr>
          </a:p>
        </p:txBody>
      </p:sp>
      <p:sp>
        <p:nvSpPr>
          <p:cNvPr id="26" name="Content Placeholder 2"/>
          <p:cNvSpPr>
            <a:spLocks noGrp="1"/>
          </p:cNvSpPr>
          <p:nvPr>
            <p:ph idx="1"/>
          </p:nvPr>
        </p:nvSpPr>
        <p:spPr>
          <a:xfrm>
            <a:off x="994500" y="1532988"/>
            <a:ext cx="7681188" cy="4227731"/>
          </a:xfrm>
        </p:spPr>
        <p:txBody>
          <a:bodyPr/>
          <a:lstStyle>
            <a:lvl1pPr marL="342900" indent="-342900">
              <a:lnSpc>
                <a:spcPct val="90000"/>
              </a:lnSpc>
              <a:buClr>
                <a:schemeClr val="tx2"/>
              </a:buClr>
              <a:buFont typeface="Lucida Grande"/>
              <a:buChar char="•"/>
              <a:defRPr/>
            </a:lvl1pPr>
            <a:lvl2pPr marL="640080" indent="-274320">
              <a:lnSpc>
                <a:spcPct val="90000"/>
              </a:lnSpc>
              <a:buClr>
                <a:srgbClr val="00ABA7"/>
              </a:buClr>
              <a:buFont typeface="Arial"/>
              <a:buChar char="•"/>
              <a:defRPr b="0" i="1"/>
            </a:lvl2pPr>
            <a:lvl3pPr marL="960120" indent="-320040">
              <a:lnSpc>
                <a:spcPct val="90000"/>
              </a:lnSpc>
              <a:buClr>
                <a:srgbClr val="00ABA7"/>
              </a:buClr>
              <a:buSzPct val="100000"/>
              <a:buFont typeface="Lucida Grande"/>
              <a:buChar char="-"/>
              <a:defRPr sz="2800"/>
            </a:lvl3pPr>
            <a:lvl4pPr marL="1234440" indent="-228600">
              <a:lnSpc>
                <a:spcPct val="90000"/>
              </a:lnSpc>
              <a:buClr>
                <a:srgbClr val="00ABA7"/>
              </a:buClr>
              <a:buFont typeface="Arial"/>
              <a:buChar char="▸"/>
              <a:defRPr sz="2400"/>
            </a:lvl4pPr>
            <a:lvl5pPr marL="1508760" indent="-228600">
              <a:buClr>
                <a:srgbClr val="00ABA7"/>
              </a:buClr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9" name="Footer Placeholder 1"/>
          <p:cNvSpPr txBox="1">
            <a:spLocks/>
          </p:cNvSpPr>
          <p:nvPr userDrawn="1"/>
        </p:nvSpPr>
        <p:spPr>
          <a:xfrm>
            <a:off x="1295400" y="6572697"/>
            <a:ext cx="6721475" cy="279400"/>
          </a:xfrm>
          <a:prstGeom prst="rect">
            <a:avLst/>
          </a:prstGeom>
        </p:spPr>
        <p:txBody>
          <a:bodyPr anchor="b"/>
          <a:lstStyle>
            <a:defPPr>
              <a:defRPr lang="en-US"/>
            </a:defPPr>
            <a:lvl1pPr marL="0" algn="ct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700" cap="none" spc="5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Arial Narrow"/>
              </a:rPr>
              <a:t>Copyright ©2019 Cengage Learning. All Rights Reserved. May not be scanned, copied or duplicated, or posted to a publicly accessible website, in whole or in part. </a:t>
            </a:r>
          </a:p>
        </p:txBody>
      </p:sp>
    </p:spTree>
    <p:extLst>
      <p:ext uri="{BB962C8B-B14F-4D97-AF65-F5344CB8AC3E}">
        <p14:creationId xmlns:p14="http://schemas.microsoft.com/office/powerpoint/2010/main" val="366931219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1087832" y="-1140657"/>
            <a:ext cx="6968333" cy="9144001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1087833" y="-1175608"/>
            <a:ext cx="6968333" cy="9144001"/>
          </a:xfrm>
          <a:prstGeom prst="rect">
            <a:avLst/>
          </a:prstGeom>
        </p:spPr>
      </p:pic>
      <p:sp>
        <p:nvSpPr>
          <p:cNvPr id="6" name="Footer Placeholder 1"/>
          <p:cNvSpPr txBox="1">
            <a:spLocks/>
          </p:cNvSpPr>
          <p:nvPr userDrawn="1"/>
        </p:nvSpPr>
        <p:spPr>
          <a:xfrm>
            <a:off x="1289050" y="6578600"/>
            <a:ext cx="6721475" cy="279400"/>
          </a:xfrm>
          <a:prstGeom prst="rect">
            <a:avLst/>
          </a:prstGeom>
        </p:spPr>
        <p:txBody>
          <a:bodyPr anchor="b"/>
          <a:lstStyle>
            <a:defPPr>
              <a:defRPr lang="en-US"/>
            </a:defPPr>
            <a:lvl1pPr marL="0" algn="ct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700" cap="none" spc="5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 Narrow"/>
                <a:ea typeface="+mn-ea"/>
                <a:cs typeface="Arial Narrow"/>
              </a:rPr>
              <a:t>Copyright ©2019 Cengage Learning. All Rights Reserved. May not be scanned, copied or duplicated, or posted to a publicly accessible website, in whole or in part. </a:t>
            </a:r>
          </a:p>
        </p:txBody>
      </p:sp>
      <p:sp>
        <p:nvSpPr>
          <p:cNvPr id="9" name="Title 1" hidden="1"/>
          <p:cNvSpPr>
            <a:spLocks noGrp="1"/>
          </p:cNvSpPr>
          <p:nvPr>
            <p:ph type="title"/>
          </p:nvPr>
        </p:nvSpPr>
        <p:spPr>
          <a:xfrm>
            <a:off x="525463" y="3175"/>
            <a:ext cx="8229600" cy="1143000"/>
          </a:xfrm>
        </p:spPr>
        <p:txBody>
          <a:bodyPr/>
          <a:lstStyle>
            <a:lvl1pPr algn="l">
              <a:defRPr/>
            </a:lvl1pPr>
          </a:lstStyle>
          <a:p>
            <a:r>
              <a:rPr lang="en-US" altLang="en-US"/>
              <a:t>Click to edit Master title style</a:t>
            </a:r>
            <a:endParaRPr lang="en-US" altLang="en-US" dirty="0"/>
          </a:p>
        </p:txBody>
      </p:sp>
      <p:sp>
        <p:nvSpPr>
          <p:cNvPr id="8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618097">
                  <a:tint val="75000"/>
                </a:srgbClr>
              </a:solidFill>
              <a:effectLst/>
              <a:uLnTx/>
              <a:uFillTx/>
              <a:latin typeface="Times New Roman" panose="02020603050405020304" pitchFamily="18" charset="0"/>
              <a:ea typeface="ＭＳ Ｐゴシック" panose="020B0600070205080204" pitchFamily="34" charset="-128"/>
              <a:cs typeface="Arial" pitchFamily="34" charset="0"/>
            </a:endParaRPr>
          </a:p>
        </p:txBody>
      </p:sp>
      <p:sp>
        <p:nvSpPr>
          <p:cNvPr id="10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618097">
                  <a:tint val="75000"/>
                </a:srgbClr>
              </a:solidFill>
              <a:effectLst/>
              <a:uLnTx/>
              <a:uFillTx/>
              <a:latin typeface="Times New Roman" panose="02020603050405020304" pitchFamily="18" charset="0"/>
              <a:ea typeface="ＭＳ Ｐゴシック" panose="020B0600070205080204" pitchFamily="34" charset="-128"/>
              <a:cs typeface="Arial" pitchFamily="34" charset="0"/>
            </a:endParaRPr>
          </a:p>
        </p:txBody>
      </p: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95600" y="1488338"/>
            <a:ext cx="3252724" cy="33910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854919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1087832" y="-1140657"/>
            <a:ext cx="6968333" cy="9144001"/>
          </a:xfrm>
          <a:prstGeom prst="rect">
            <a:avLst/>
          </a:prstGeom>
        </p:spPr>
      </p:pic>
      <p:sp>
        <p:nvSpPr>
          <p:cNvPr id="9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Times New Roman" panose="02020603050405020304" pitchFamily="18" charset="0"/>
              <a:ea typeface="ＭＳ Ｐゴシック" panose="020B0600070205080204" pitchFamily="34" charset="-128"/>
              <a:cs typeface="Arial" pitchFamily="34" charset="0"/>
            </a:endParaRPr>
          </a:p>
        </p:txBody>
      </p:sp>
      <p:sp>
        <p:nvSpPr>
          <p:cNvPr id="10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Times New Roman" panose="02020603050405020304" pitchFamily="18" charset="0"/>
              <a:ea typeface="ＭＳ Ｐゴシック" panose="020B0600070205080204" pitchFamily="34" charset="-128"/>
              <a:cs typeface="Arial" pitchFamily="34" charset="0"/>
            </a:endParaRPr>
          </a:p>
        </p:txBody>
      </p:sp>
      <p:sp>
        <p:nvSpPr>
          <p:cNvPr id="13" name="Rectangle 12"/>
          <p:cNvSpPr/>
          <p:nvPr userDrawn="1"/>
        </p:nvSpPr>
        <p:spPr>
          <a:xfrm>
            <a:off x="-1268" y="380999"/>
            <a:ext cx="9134156" cy="1018023"/>
          </a:xfrm>
          <a:prstGeom prst="rect">
            <a:avLst/>
          </a:prstGeom>
          <a:solidFill>
            <a:srgbClr val="0070C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6" name="Rectangle 15"/>
          <p:cNvSpPr/>
          <p:nvPr userDrawn="1"/>
        </p:nvSpPr>
        <p:spPr>
          <a:xfrm>
            <a:off x="-15124" y="381000"/>
            <a:ext cx="2321001" cy="1018022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4" name="Title 1"/>
          <p:cNvSpPr txBox="1">
            <a:spLocks/>
          </p:cNvSpPr>
          <p:nvPr userDrawn="1"/>
        </p:nvSpPr>
        <p:spPr bwMode="auto">
          <a:xfrm>
            <a:off x="228600" y="439199"/>
            <a:ext cx="7008063" cy="98320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rmAutofit/>
          </a:bodyPr>
          <a:lstStyle>
            <a:lvl1pPr marL="1280160" indent="-1280160" algn="l" defTabSz="457200" rtl="0" eaLnBrk="0" fontAlgn="base" hangingPunct="0">
              <a:spcBef>
                <a:spcPct val="0"/>
              </a:spcBef>
              <a:spcAft>
                <a:spcPct val="0"/>
              </a:spcAft>
              <a:defRPr sz="2800" b="0" kern="1200" cap="none" spc="0" baseline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Folio Std Medium" charset="0"/>
                <a:ea typeface="+mj-ea"/>
                <a:cs typeface="Franklin Gothic Medium"/>
              </a:defRPr>
            </a:lvl1pPr>
            <a:lvl2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2pPr>
            <a:lvl3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3pPr>
            <a:lvl4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4pPr>
            <a:lvl5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5pPr>
            <a:lvl6pPr marL="4572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6pPr>
            <a:lvl7pPr marL="9144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7pPr>
            <a:lvl8pPr marL="13716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8pPr>
            <a:lvl9pPr marL="18288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marL="1280160" marR="0" lvl="0" indent="-1280160" algn="l" defTabSz="4572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 w="0"/>
                <a:solidFill>
                  <a:srgbClr val="FFFFFF"/>
                </a:solidFill>
                <a:effectLst>
                  <a:outerShdw blurRad="38100" dist="19050" dir="2700000" algn="tl" rotWithShape="0">
                    <a:srgbClr val="618097">
                      <a:alpha val="40000"/>
                    </a:srgbClr>
                  </a:outerShdw>
                </a:effectLst>
                <a:uLnTx/>
                <a:uFillTx/>
                <a:latin typeface="Folio Std Medium" charset="0"/>
                <a:ea typeface="+mj-ea"/>
                <a:cs typeface="Franklin Gothic Medium"/>
              </a:rPr>
              <a:t>Exhibit</a:t>
            </a:r>
          </a:p>
        </p:txBody>
      </p:sp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920122" y="464599"/>
            <a:ext cx="6916742" cy="983201"/>
          </a:xfrm>
        </p:spPr>
        <p:txBody>
          <a:bodyPr anchor="t">
            <a:normAutofit/>
          </a:bodyPr>
          <a:lstStyle>
            <a:lvl1pPr marL="1280160" indent="-1280160" algn="l">
              <a:defRPr sz="2800" b="0" cap="none" spc="0" baseline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Folio Std Medium" charset="0"/>
                <a:cs typeface="Franklin Gothic Medium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7" name="Footer Placeholder 1"/>
          <p:cNvSpPr txBox="1">
            <a:spLocks/>
          </p:cNvSpPr>
          <p:nvPr userDrawn="1"/>
        </p:nvSpPr>
        <p:spPr>
          <a:xfrm>
            <a:off x="1289050" y="6578600"/>
            <a:ext cx="6721475" cy="279400"/>
          </a:xfrm>
          <a:prstGeom prst="rect">
            <a:avLst/>
          </a:prstGeom>
        </p:spPr>
        <p:txBody>
          <a:bodyPr anchor="b"/>
          <a:lstStyle>
            <a:defPPr>
              <a:defRPr lang="en-US"/>
            </a:defPPr>
            <a:lvl1pPr marL="0" algn="ct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700" cap="none" spc="5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 Narrow"/>
                <a:ea typeface="+mn-ea"/>
                <a:cs typeface="Arial Narrow"/>
              </a:rPr>
              <a:t>Copyright ©2019 Cengage Learning. All Rights Reserved. May not be scanned, copied or duplicated, or posted to a publicly accessible website, in whole or in part. </a:t>
            </a:r>
          </a:p>
        </p:txBody>
      </p:sp>
    </p:spTree>
    <p:extLst>
      <p:ext uri="{BB962C8B-B14F-4D97-AF65-F5344CB8AC3E}">
        <p14:creationId xmlns:p14="http://schemas.microsoft.com/office/powerpoint/2010/main" val="140497832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1087832" y="-1134681"/>
            <a:ext cx="6968333" cy="9144001"/>
          </a:xfrm>
          <a:prstGeom prst="rect">
            <a:avLst/>
          </a:prstGeom>
        </p:spPr>
      </p:pic>
      <p:sp>
        <p:nvSpPr>
          <p:cNvPr id="15" name="Rectangle 14"/>
          <p:cNvSpPr/>
          <p:nvPr userDrawn="1"/>
        </p:nvSpPr>
        <p:spPr>
          <a:xfrm>
            <a:off x="-15123" y="381000"/>
            <a:ext cx="9144000" cy="652670"/>
          </a:xfrm>
          <a:prstGeom prst="rect">
            <a:avLst/>
          </a:prstGeom>
          <a:solidFill>
            <a:srgbClr val="0070C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" name="Footer Placeholder 1"/>
          <p:cNvSpPr txBox="1">
            <a:spLocks/>
          </p:cNvSpPr>
          <p:nvPr userDrawn="1"/>
        </p:nvSpPr>
        <p:spPr>
          <a:xfrm>
            <a:off x="1289050" y="6578600"/>
            <a:ext cx="6721475" cy="279400"/>
          </a:xfrm>
          <a:prstGeom prst="rect">
            <a:avLst/>
          </a:prstGeom>
        </p:spPr>
        <p:txBody>
          <a:bodyPr anchor="b"/>
          <a:lstStyle>
            <a:defPPr>
              <a:defRPr lang="en-US"/>
            </a:defPPr>
            <a:lvl1pPr marL="0" algn="ct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700" cap="none" spc="5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 Narrow"/>
                <a:ea typeface="+mn-ea"/>
                <a:cs typeface="Arial Narrow"/>
              </a:rPr>
              <a:t>Copyright ©2019 Cengage Learning. All Rights Reserved. May not be scanned, copied or duplicated, or posted to a publicly accessible website, in whole or in part. </a:t>
            </a:r>
          </a:p>
        </p:txBody>
      </p:sp>
      <p:sp>
        <p:nvSpPr>
          <p:cNvPr id="9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618097">
                  <a:tint val="75000"/>
                </a:srgbClr>
              </a:solidFill>
              <a:effectLst/>
              <a:uLnTx/>
              <a:uFillTx/>
              <a:latin typeface="Times New Roman" panose="02020603050405020304" pitchFamily="18" charset="0"/>
              <a:ea typeface="ＭＳ Ｐゴシック" panose="020B0600070205080204" pitchFamily="34" charset="-128"/>
              <a:cs typeface="Arial" pitchFamily="34" charset="0"/>
            </a:endParaRPr>
          </a:p>
        </p:txBody>
      </p:sp>
      <p:sp>
        <p:nvSpPr>
          <p:cNvPr id="10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618097">
                  <a:tint val="75000"/>
                </a:srgbClr>
              </a:solidFill>
              <a:effectLst/>
              <a:uLnTx/>
              <a:uFillTx/>
              <a:latin typeface="Times New Roman" panose="02020603050405020304" pitchFamily="18" charset="0"/>
              <a:ea typeface="ＭＳ Ｐゴシック" panose="020B0600070205080204" pitchFamily="34" charset="-128"/>
              <a:cs typeface="Arial" pitchFamily="34" charset="0"/>
            </a:endParaRPr>
          </a:p>
        </p:txBody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6D4676F9-E84E-4676-B12B-6991BF6EA452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9EACB8"/>
                </a:solidFill>
                <a:effectLst/>
                <a:uLnTx/>
                <a:uFillTx/>
                <a:latin typeface="Times New Roman" panose="02020603050405020304" pitchFamily="18" charset="0"/>
                <a:ea typeface="ＭＳ Ｐゴシック" panose="020B0600070205080204" pitchFamily="34" charset="-128"/>
                <a:cs typeface="Arial" panose="020B0604020202020204" pitchFamily="34" charset="0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9EACB8"/>
              </a:solidFill>
              <a:effectLst/>
              <a:uLnTx/>
              <a:uFillTx/>
              <a:latin typeface="Times New Roman" panose="02020603050405020304" pitchFamily="18" charset="0"/>
              <a:ea typeface="ＭＳ Ｐゴシック" panose="020B0600070205080204" pitchFamily="34" charset="-128"/>
              <a:cs typeface="Arial" panose="020B0604020202020204" pitchFamily="34" charset="0"/>
            </a:endParaRPr>
          </a:p>
        </p:txBody>
      </p:sp>
      <p:sp>
        <p:nvSpPr>
          <p:cNvPr id="12" name="Rectangle 11"/>
          <p:cNvSpPr/>
          <p:nvPr userDrawn="1"/>
        </p:nvSpPr>
        <p:spPr>
          <a:xfrm>
            <a:off x="-15123" y="380999"/>
            <a:ext cx="1843923" cy="652671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6" name="Title 1"/>
          <p:cNvSpPr txBox="1">
            <a:spLocks/>
          </p:cNvSpPr>
          <p:nvPr userDrawn="1"/>
        </p:nvSpPr>
        <p:spPr bwMode="auto">
          <a:xfrm>
            <a:off x="152400" y="439199"/>
            <a:ext cx="2438400" cy="98320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rmAutofit/>
          </a:bodyPr>
          <a:lstStyle>
            <a:lvl1pPr marL="1280160" indent="-1280160" algn="l" defTabSz="457200" rtl="0" eaLnBrk="0" fontAlgn="base" hangingPunct="0">
              <a:spcBef>
                <a:spcPct val="0"/>
              </a:spcBef>
              <a:spcAft>
                <a:spcPct val="0"/>
              </a:spcAft>
              <a:defRPr sz="2800" b="0" kern="1200" cap="none" spc="0" baseline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Folio Std Medium" charset="0"/>
                <a:ea typeface="+mj-ea"/>
                <a:cs typeface="Franklin Gothic Medium"/>
              </a:defRPr>
            </a:lvl1pPr>
            <a:lvl2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2pPr>
            <a:lvl3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3pPr>
            <a:lvl4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4pPr>
            <a:lvl5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5pPr>
            <a:lvl6pPr marL="4572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6pPr>
            <a:lvl7pPr marL="9144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7pPr>
            <a:lvl8pPr marL="13716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8pPr>
            <a:lvl9pPr marL="18288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marL="1280160" marR="0" lvl="0" indent="-1280160" algn="l" defTabSz="4572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 w="0"/>
                <a:solidFill>
                  <a:srgbClr val="FFFFFF"/>
                </a:solidFill>
                <a:effectLst>
                  <a:outerShdw blurRad="38100" dist="19050" dir="2700000" algn="tl" rotWithShape="0">
                    <a:srgbClr val="618097">
                      <a:alpha val="40000"/>
                    </a:srgbClr>
                  </a:outerShdw>
                </a:effectLst>
                <a:uLnTx/>
                <a:uFillTx/>
                <a:latin typeface="Folio Std Medium" charset="0"/>
                <a:ea typeface="+mj-ea"/>
              </a:rPr>
              <a:t>Table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089992" y="464599"/>
            <a:ext cx="7693863" cy="983201"/>
          </a:xfrm>
        </p:spPr>
        <p:txBody>
          <a:bodyPr anchor="t">
            <a:normAutofit/>
          </a:bodyPr>
          <a:lstStyle>
            <a:lvl1pPr marL="1280160" indent="-1280160" algn="l">
              <a:defRPr sz="2800" b="0" cap="none" spc="0" baseline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Folio Std Medium" charset="0"/>
                <a:cs typeface="Franklin Gothic Medium"/>
              </a:defRPr>
            </a:lvl1pPr>
          </a:lstStyle>
          <a:p>
            <a:r>
              <a:rPr lang="en-US" dirty="0"/>
              <a:t>13.1  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9587098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914750" y="-1356127"/>
            <a:ext cx="7284252" cy="9144001"/>
          </a:xfrm>
          <a:prstGeom prst="rect">
            <a:avLst/>
          </a:prstGeom>
        </p:spPr>
      </p:pic>
      <p:sp>
        <p:nvSpPr>
          <p:cNvPr id="5" name="Slide Number Placeholder 2"/>
          <p:cNvSpPr txBox="1">
            <a:spLocks/>
          </p:cNvSpPr>
          <p:nvPr userDrawn="1"/>
        </p:nvSpPr>
        <p:spPr>
          <a:xfrm>
            <a:off x="6721475" y="6483350"/>
            <a:ext cx="2411413" cy="365125"/>
          </a:xfrm>
          <a:prstGeom prst="rect">
            <a:avLst/>
          </a:prstGeom>
        </p:spPr>
        <p:txBody>
          <a:bodyPr anchor="b"/>
          <a:lstStyle>
            <a:lvl1pPr defTabSz="4572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 defTabSz="4572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 defTabSz="4572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 defTabSz="4572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 defTabSz="4572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altLang="en-US" sz="1200" b="1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 pitchFamily="34" charset="0"/>
              <a:ea typeface="ＭＳ Ｐゴシック" panose="020B0600070205080204" pitchFamily="34" charset="-128"/>
              <a:cs typeface="Arial" panose="020B0604020202020204" pitchFamily="34" charset="0"/>
            </a:endParaRPr>
          </a:p>
        </p:txBody>
      </p:sp>
      <p:sp>
        <p:nvSpPr>
          <p:cNvPr id="8" name="Footer Placeholder 1"/>
          <p:cNvSpPr txBox="1">
            <a:spLocks/>
          </p:cNvSpPr>
          <p:nvPr userDrawn="1"/>
        </p:nvSpPr>
        <p:spPr>
          <a:xfrm>
            <a:off x="1279826" y="6542081"/>
            <a:ext cx="6721475" cy="279400"/>
          </a:xfrm>
          <a:prstGeom prst="rect">
            <a:avLst/>
          </a:prstGeom>
        </p:spPr>
        <p:txBody>
          <a:bodyPr anchor="b"/>
          <a:lstStyle>
            <a:defPPr>
              <a:defRPr lang="en-US"/>
            </a:defPPr>
            <a:lvl1pPr marL="0" algn="ct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700" cap="none" spc="5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 Narrow"/>
                <a:ea typeface="+mn-ea"/>
                <a:cs typeface="Arial Narrow"/>
              </a:rPr>
              <a:t>Copyright ©2019 Cengage Learning. All Rights Reserved. May not be scanned, copied or duplicated, or posted to a publicly accessible website, in whole or in part. </a:t>
            </a:r>
          </a:p>
        </p:txBody>
      </p:sp>
      <p:sp>
        <p:nvSpPr>
          <p:cNvPr id="14" name="Rectangle 13"/>
          <p:cNvSpPr/>
          <p:nvPr userDrawn="1"/>
        </p:nvSpPr>
        <p:spPr>
          <a:xfrm>
            <a:off x="-15123" y="271240"/>
            <a:ext cx="9144000" cy="1143000"/>
          </a:xfrm>
          <a:prstGeom prst="rect">
            <a:avLst/>
          </a:prstGeom>
          <a:solidFill>
            <a:srgbClr val="00669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25764" y="457201"/>
            <a:ext cx="8229600" cy="881752"/>
          </a:xfrm>
        </p:spPr>
        <p:txBody>
          <a:bodyPr>
            <a:normAutofit/>
          </a:bodyPr>
          <a:lstStyle>
            <a:lvl1pPr algn="l">
              <a:defRPr sz="3200" b="1" baseline="0">
                <a:solidFill>
                  <a:schemeClr val="bg1"/>
                </a:solidFill>
                <a:latin typeface="Folio Std Medium"/>
                <a:cs typeface="Folio Std Medium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94500" y="1738303"/>
            <a:ext cx="7821824" cy="4022416"/>
          </a:xfrm>
        </p:spPr>
        <p:txBody>
          <a:bodyPr/>
          <a:lstStyle>
            <a:lvl1pPr marL="342900" indent="-342900">
              <a:lnSpc>
                <a:spcPct val="90000"/>
              </a:lnSpc>
              <a:buClr>
                <a:schemeClr val="tx2"/>
              </a:buClr>
              <a:buFont typeface="Arial" charset="0"/>
              <a:buChar char="•"/>
              <a:defRPr baseline="0">
                <a:solidFill>
                  <a:schemeClr val="tx2"/>
                </a:solidFill>
                <a:latin typeface="Folio Std Medium" charset="0"/>
              </a:defRPr>
            </a:lvl1pPr>
            <a:lvl2pPr marL="640080" indent="-274320">
              <a:lnSpc>
                <a:spcPct val="90000"/>
              </a:lnSpc>
              <a:buClr>
                <a:schemeClr val="tx2"/>
              </a:buClr>
              <a:buSzPct val="80000"/>
              <a:buFont typeface="Arial" charset="0"/>
              <a:buChar char="•"/>
              <a:defRPr b="0" i="0" baseline="0">
                <a:solidFill>
                  <a:schemeClr val="tx2"/>
                </a:solidFill>
                <a:latin typeface="Folio Std Light" charset="0"/>
              </a:defRPr>
            </a:lvl2pPr>
            <a:lvl3pPr marL="960120" indent="-320040">
              <a:lnSpc>
                <a:spcPct val="90000"/>
              </a:lnSpc>
              <a:buClr>
                <a:schemeClr val="tx2"/>
              </a:buClr>
              <a:buSzPct val="80000"/>
              <a:buFont typeface="Arial" panose="020B0604020202020204" pitchFamily="34" charset="0"/>
              <a:buChar char="•"/>
              <a:defRPr sz="2800" i="0" baseline="0">
                <a:solidFill>
                  <a:schemeClr val="tx2"/>
                </a:solidFill>
                <a:latin typeface="Folio Std Light" charset="0"/>
              </a:defRPr>
            </a:lvl3pPr>
            <a:lvl4pPr marL="1234440" indent="-228600">
              <a:lnSpc>
                <a:spcPct val="90000"/>
              </a:lnSpc>
              <a:buClr>
                <a:schemeClr val="tx1"/>
              </a:buClr>
              <a:buSzPct val="79000"/>
              <a:buFont typeface="Arial" panose="020B0604020202020204" pitchFamily="34" charset="0"/>
              <a:buChar char="•"/>
              <a:defRPr sz="2400" i="0" baseline="0">
                <a:solidFill>
                  <a:schemeClr val="tx2"/>
                </a:solidFill>
                <a:latin typeface="Folio Std Light" charset="0"/>
              </a:defRPr>
            </a:lvl4pPr>
            <a:lvl5pPr marL="1508760" indent="-228600">
              <a:buClr>
                <a:schemeClr val="tx1"/>
              </a:buClr>
              <a:buSzPct val="79000"/>
              <a:buFont typeface="Arial" panose="020B0604020202020204" pitchFamily="34" charset="0"/>
              <a:buChar char="•"/>
              <a:defRPr i="0" baseline="0">
                <a:solidFill>
                  <a:schemeClr val="tx2"/>
                </a:solidFill>
                <a:latin typeface="Folio Std Light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0711BE30-F6B7-41BA-9B5E-8D0952562DE9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9EACB8"/>
                </a:solidFill>
                <a:effectLst/>
                <a:uLnTx/>
                <a:uFillTx/>
                <a:latin typeface="Times New Roman" panose="02020603050405020304" pitchFamily="18" charset="0"/>
                <a:ea typeface="ＭＳ Ｐゴシック" panose="020B0600070205080204" pitchFamily="34" charset="-128"/>
                <a:cs typeface="Arial" panose="020B0604020202020204" pitchFamily="34" charset="0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9EACB8"/>
              </a:solidFill>
              <a:effectLst/>
              <a:uLnTx/>
              <a:uFillTx/>
              <a:latin typeface="Times New Roman" panose="02020603050405020304" pitchFamily="18" charset="0"/>
              <a:ea typeface="ＭＳ Ｐゴシック" panose="020B0600070205080204" pitchFamily="34" charset="-128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6030901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1087832" y="-1140657"/>
            <a:ext cx="6968333" cy="9144001"/>
          </a:xfrm>
          <a:prstGeom prst="rect">
            <a:avLst/>
          </a:prstGeom>
        </p:spPr>
      </p:pic>
      <p:sp>
        <p:nvSpPr>
          <p:cNvPr id="14" name="Rectangle 13"/>
          <p:cNvSpPr/>
          <p:nvPr userDrawn="1"/>
        </p:nvSpPr>
        <p:spPr>
          <a:xfrm>
            <a:off x="-15123" y="381000"/>
            <a:ext cx="9144000" cy="584200"/>
          </a:xfrm>
          <a:prstGeom prst="rect">
            <a:avLst/>
          </a:prstGeom>
          <a:solidFill>
            <a:srgbClr val="00669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5" name="Rectangle 14"/>
          <p:cNvSpPr/>
          <p:nvPr userDrawn="1"/>
        </p:nvSpPr>
        <p:spPr>
          <a:xfrm>
            <a:off x="-15123" y="381000"/>
            <a:ext cx="2042706" cy="5842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6" name="Title 1"/>
          <p:cNvSpPr txBox="1">
            <a:spLocks/>
          </p:cNvSpPr>
          <p:nvPr userDrawn="1"/>
        </p:nvSpPr>
        <p:spPr bwMode="auto">
          <a:xfrm>
            <a:off x="228600" y="439199"/>
            <a:ext cx="7008063" cy="98320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rmAutofit/>
          </a:bodyPr>
          <a:lstStyle>
            <a:lvl1pPr marL="1280160" indent="-1280160" algn="l" defTabSz="457200" rtl="0" eaLnBrk="0" fontAlgn="base" hangingPunct="0">
              <a:spcBef>
                <a:spcPct val="0"/>
              </a:spcBef>
              <a:spcAft>
                <a:spcPct val="0"/>
              </a:spcAft>
              <a:defRPr sz="2800" b="0" kern="1200" cap="none" spc="0" baseline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Folio Std Medium" charset="0"/>
                <a:ea typeface="+mj-ea"/>
                <a:cs typeface="Franklin Gothic Medium"/>
              </a:defRPr>
            </a:lvl1pPr>
            <a:lvl2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2pPr>
            <a:lvl3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3pPr>
            <a:lvl4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4pPr>
            <a:lvl5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5pPr>
            <a:lvl6pPr marL="4572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6pPr>
            <a:lvl7pPr marL="9144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7pPr>
            <a:lvl8pPr marL="13716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8pPr>
            <a:lvl9pPr marL="18288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marL="1280160" marR="0" lvl="0" indent="-1280160" algn="l" defTabSz="4572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 w="0"/>
                <a:solidFill>
                  <a:srgbClr val="FFFFFF"/>
                </a:solidFill>
                <a:effectLst>
                  <a:outerShdw blurRad="38100" dist="19050" dir="2700000" algn="tl" rotWithShape="0">
                    <a:srgbClr val="618097">
                      <a:alpha val="40000"/>
                    </a:srgbClr>
                  </a:outerShdw>
                </a:effectLst>
                <a:uLnTx/>
                <a:uFillTx/>
                <a:latin typeface="Folio Std Medium" charset="0"/>
                <a:ea typeface="+mj-ea"/>
                <a:cs typeface="Franklin Gothic Medium"/>
              </a:rPr>
              <a:t>Exhibit</a:t>
            </a:r>
          </a:p>
        </p:txBody>
      </p:sp>
      <p:sp>
        <p:nvSpPr>
          <p:cNvPr id="7" name="Footer Placeholder 1"/>
          <p:cNvSpPr txBox="1">
            <a:spLocks/>
          </p:cNvSpPr>
          <p:nvPr userDrawn="1"/>
        </p:nvSpPr>
        <p:spPr>
          <a:xfrm>
            <a:off x="1289049" y="6578600"/>
            <a:ext cx="6721475" cy="279400"/>
          </a:xfrm>
          <a:prstGeom prst="rect">
            <a:avLst/>
          </a:prstGeom>
        </p:spPr>
        <p:txBody>
          <a:bodyPr anchor="b"/>
          <a:lstStyle>
            <a:defPPr>
              <a:defRPr lang="en-US"/>
            </a:defPPr>
            <a:lvl1pPr marL="0" algn="ct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700" cap="none" spc="5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 Narrow"/>
                <a:ea typeface="+mn-ea"/>
                <a:cs typeface="Arial Narrow"/>
              </a:rPr>
              <a:t>Copyright ©2019 Cengage Learning. All Rights Reserved. May not be scanned, copied or duplicated, or posted to a publicly accessible website, in whole or in part. </a:t>
            </a:r>
          </a:p>
        </p:txBody>
      </p:sp>
      <p:sp>
        <p:nvSpPr>
          <p:cNvPr id="9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618097">
                  <a:tint val="75000"/>
                </a:srgbClr>
              </a:solidFill>
              <a:effectLst/>
              <a:uLnTx/>
              <a:uFillTx/>
              <a:latin typeface="Times New Roman" panose="02020603050405020304" pitchFamily="18" charset="0"/>
              <a:ea typeface="ＭＳ Ｐゴシック" panose="020B0600070205080204" pitchFamily="34" charset="-128"/>
              <a:cs typeface="Arial" pitchFamily="34" charset="0"/>
            </a:endParaRPr>
          </a:p>
        </p:txBody>
      </p:sp>
      <p:sp>
        <p:nvSpPr>
          <p:cNvPr id="10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618097">
                  <a:tint val="75000"/>
                </a:srgbClr>
              </a:solidFill>
              <a:effectLst/>
              <a:uLnTx/>
              <a:uFillTx/>
              <a:latin typeface="Times New Roman" panose="02020603050405020304" pitchFamily="18" charset="0"/>
              <a:ea typeface="ＭＳ Ｐゴシック" panose="020B0600070205080204" pitchFamily="34" charset="-128"/>
              <a:cs typeface="Arial" pitchFamily="34" charset="0"/>
            </a:endParaRPr>
          </a:p>
        </p:txBody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51F46A02-5E75-4C48-8D4F-C9D06E623B32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9EACB8"/>
                </a:solidFill>
                <a:effectLst/>
                <a:uLnTx/>
                <a:uFillTx/>
                <a:latin typeface="Times New Roman" panose="02020603050405020304" pitchFamily="18" charset="0"/>
                <a:ea typeface="ＭＳ Ｐゴシック" panose="020B0600070205080204" pitchFamily="34" charset="-128"/>
                <a:cs typeface="Arial" panose="020B0604020202020204" pitchFamily="34" charset="0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9EACB8"/>
              </a:solidFill>
              <a:effectLst/>
              <a:uLnTx/>
              <a:uFillTx/>
              <a:latin typeface="Times New Roman" panose="02020603050405020304" pitchFamily="18" charset="0"/>
              <a:ea typeface="ＭＳ Ｐゴシック" panose="020B0600070205080204" pitchFamily="34" charset="-128"/>
              <a:cs typeface="Arial" panose="020B0604020202020204" pitchFamily="34" charset="0"/>
            </a:endParaRPr>
          </a:p>
        </p:txBody>
      </p:sp>
      <p:sp>
        <p:nvSpPr>
          <p:cNvPr id="12" name="Content Placeholder 2" descr="The image shows George Washington on a horse. Surrounding him are soldiers on  horses. And there are soldiers, walking, on the right side of the image. There is snow all over the ground. &#10;"/>
          <p:cNvSpPr>
            <a:spLocks noGrp="1"/>
          </p:cNvSpPr>
          <p:nvPr>
            <p:ph idx="1"/>
          </p:nvPr>
        </p:nvSpPr>
        <p:spPr>
          <a:xfrm>
            <a:off x="993775" y="1533525"/>
            <a:ext cx="7823200" cy="4227513"/>
          </a:xfrm>
        </p:spPr>
        <p:txBody>
          <a:bodyPr/>
          <a:lstStyle>
            <a:lvl1pPr marL="0" marR="0" indent="0" algn="l" defTabSz="457200" rtl="0" eaLnBrk="0" fontAlgn="base" latinLnBrk="0" hangingPunct="0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tabLst/>
              <a:defRPr baseline="0">
                <a:solidFill>
                  <a:schemeClr val="tx2"/>
                </a:solidFill>
                <a:latin typeface="Folio Std Medium" charset="0"/>
              </a:defRPr>
            </a:lvl1pPr>
          </a:lstStyle>
          <a:p>
            <a:endParaRPr lang="en-US" altLang="en-US" dirty="0"/>
          </a:p>
        </p:txBody>
      </p:sp>
      <p:sp>
        <p:nvSpPr>
          <p:cNvPr id="17" name="Title 1"/>
          <p:cNvSpPr>
            <a:spLocks noGrp="1"/>
          </p:cNvSpPr>
          <p:nvPr>
            <p:ph type="title"/>
          </p:nvPr>
        </p:nvSpPr>
        <p:spPr>
          <a:xfrm>
            <a:off x="2027583" y="464599"/>
            <a:ext cx="6809280" cy="983201"/>
          </a:xfrm>
        </p:spPr>
        <p:txBody>
          <a:bodyPr anchor="t">
            <a:normAutofit/>
          </a:bodyPr>
          <a:lstStyle>
            <a:lvl1pPr marL="1280160" indent="-1280160" algn="l">
              <a:defRPr sz="2800" b="1" cap="none" spc="0" baseline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Folio Std Medium" charset="0"/>
                <a:cs typeface="Franklin Gothic Medium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48754749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1087832" y="-1140657"/>
            <a:ext cx="6968333" cy="9144001"/>
          </a:xfrm>
          <a:prstGeom prst="rect">
            <a:avLst/>
          </a:prstGeom>
        </p:spPr>
      </p:pic>
      <p:sp>
        <p:nvSpPr>
          <p:cNvPr id="7" name="Footer Placeholder 1"/>
          <p:cNvSpPr txBox="1">
            <a:spLocks/>
          </p:cNvSpPr>
          <p:nvPr userDrawn="1"/>
        </p:nvSpPr>
        <p:spPr>
          <a:xfrm>
            <a:off x="1289050" y="6578600"/>
            <a:ext cx="6721475" cy="279400"/>
          </a:xfrm>
          <a:prstGeom prst="rect">
            <a:avLst/>
          </a:prstGeom>
        </p:spPr>
        <p:txBody>
          <a:bodyPr anchor="b"/>
          <a:lstStyle>
            <a:defPPr>
              <a:defRPr lang="en-US"/>
            </a:defPPr>
            <a:lvl1pPr marL="0" algn="ct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700" cap="none" spc="5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 Narrow"/>
                <a:ea typeface="+mn-ea"/>
                <a:cs typeface="Arial Narrow"/>
              </a:rPr>
              <a:t>Copyright ©2019 Cengage Learning. All Rights Reserved. May not be scanned, copied or duplicated, or posted to a publicly accessible website, in whole or in part. </a:t>
            </a:r>
          </a:p>
        </p:txBody>
      </p:sp>
      <p:sp>
        <p:nvSpPr>
          <p:cNvPr id="9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618097">
                  <a:tint val="75000"/>
                </a:srgbClr>
              </a:solidFill>
              <a:effectLst/>
              <a:uLnTx/>
              <a:uFillTx/>
              <a:latin typeface="Times New Roman" panose="02020603050405020304" pitchFamily="18" charset="0"/>
              <a:ea typeface="ＭＳ Ｐゴシック" panose="020B0600070205080204" pitchFamily="34" charset="-128"/>
              <a:cs typeface="Arial" pitchFamily="34" charset="0"/>
            </a:endParaRPr>
          </a:p>
        </p:txBody>
      </p:sp>
      <p:sp>
        <p:nvSpPr>
          <p:cNvPr id="10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618097">
                  <a:tint val="75000"/>
                </a:srgbClr>
              </a:solidFill>
              <a:effectLst/>
              <a:uLnTx/>
              <a:uFillTx/>
              <a:latin typeface="Times New Roman" panose="02020603050405020304" pitchFamily="18" charset="0"/>
              <a:ea typeface="ＭＳ Ｐゴシック" panose="020B0600070205080204" pitchFamily="34" charset="-128"/>
              <a:cs typeface="Arial" pitchFamily="34" charset="0"/>
            </a:endParaRPr>
          </a:p>
        </p:txBody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06C0AF5B-E16F-46C5-8988-DDAC7BD46335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9EACB8"/>
                </a:solidFill>
                <a:effectLst/>
                <a:uLnTx/>
                <a:uFillTx/>
                <a:latin typeface="Times New Roman" panose="02020603050405020304" pitchFamily="18" charset="0"/>
                <a:ea typeface="ＭＳ Ｐゴシック" panose="020B0600070205080204" pitchFamily="34" charset="-128"/>
                <a:cs typeface="Arial" panose="020B0604020202020204" pitchFamily="34" charset="0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9EACB8"/>
              </a:solidFill>
              <a:effectLst/>
              <a:uLnTx/>
              <a:uFillTx/>
              <a:latin typeface="Times New Roman" panose="02020603050405020304" pitchFamily="18" charset="0"/>
              <a:ea typeface="ＭＳ Ｐゴシック" panose="020B0600070205080204" pitchFamily="34" charset="-128"/>
              <a:cs typeface="Arial" panose="020B0604020202020204" pitchFamily="34" charset="0"/>
            </a:endParaRPr>
          </a:p>
        </p:txBody>
      </p:sp>
      <p:sp>
        <p:nvSpPr>
          <p:cNvPr id="13" name="Rectangle 12"/>
          <p:cNvSpPr/>
          <p:nvPr userDrawn="1"/>
        </p:nvSpPr>
        <p:spPr>
          <a:xfrm>
            <a:off x="-15124" y="380999"/>
            <a:ext cx="9159123" cy="1018023"/>
          </a:xfrm>
          <a:prstGeom prst="rect">
            <a:avLst/>
          </a:prstGeom>
          <a:solidFill>
            <a:srgbClr val="00669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6" name="Rectangle 15"/>
          <p:cNvSpPr/>
          <p:nvPr userDrawn="1"/>
        </p:nvSpPr>
        <p:spPr>
          <a:xfrm>
            <a:off x="-15123" y="381000"/>
            <a:ext cx="2029453" cy="1018022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4" name="Title 1"/>
          <p:cNvSpPr txBox="1">
            <a:spLocks/>
          </p:cNvSpPr>
          <p:nvPr userDrawn="1"/>
        </p:nvSpPr>
        <p:spPr bwMode="auto">
          <a:xfrm>
            <a:off x="228600" y="439199"/>
            <a:ext cx="7008063" cy="98320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rmAutofit/>
          </a:bodyPr>
          <a:lstStyle>
            <a:lvl1pPr marL="1280160" indent="-1280160" algn="l" defTabSz="457200" rtl="0" eaLnBrk="0" fontAlgn="base" hangingPunct="0">
              <a:spcBef>
                <a:spcPct val="0"/>
              </a:spcBef>
              <a:spcAft>
                <a:spcPct val="0"/>
              </a:spcAft>
              <a:defRPr sz="2800" b="0" kern="1200" cap="none" spc="0" baseline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Folio Std Medium" charset="0"/>
                <a:ea typeface="+mj-ea"/>
                <a:cs typeface="Franklin Gothic Medium"/>
              </a:defRPr>
            </a:lvl1pPr>
            <a:lvl2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2pPr>
            <a:lvl3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3pPr>
            <a:lvl4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4pPr>
            <a:lvl5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5pPr>
            <a:lvl6pPr marL="4572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6pPr>
            <a:lvl7pPr marL="9144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7pPr>
            <a:lvl8pPr marL="13716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8pPr>
            <a:lvl9pPr marL="18288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marL="1280160" marR="0" lvl="0" indent="-1280160" algn="l" defTabSz="4572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2800" b="0" i="0" u="none" strike="noStrike" kern="1200" cap="none" spc="0" normalizeH="0" baseline="0" noProof="0" dirty="0">
                <a:ln w="0"/>
                <a:solidFill>
                  <a:srgbClr val="FFFFFF"/>
                </a:solidFill>
                <a:effectLst>
                  <a:outerShdw blurRad="38100" dist="19050" dir="2700000" algn="tl" rotWithShape="0">
                    <a:srgbClr val="618097">
                      <a:alpha val="40000"/>
                    </a:srgbClr>
                  </a:outerShdw>
                </a:effectLst>
                <a:uLnTx/>
                <a:uFillTx/>
                <a:latin typeface="Folio Std Medium" charset="0"/>
                <a:ea typeface="+mj-ea"/>
                <a:cs typeface="Franklin Gothic Medium"/>
              </a:rPr>
              <a:t>Exhibit</a:t>
            </a:r>
          </a:p>
        </p:txBody>
      </p:sp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2014330" y="464599"/>
            <a:ext cx="6822534" cy="983201"/>
          </a:xfrm>
        </p:spPr>
        <p:txBody>
          <a:bodyPr anchor="t">
            <a:normAutofit/>
          </a:bodyPr>
          <a:lstStyle>
            <a:lvl1pPr marL="1280160" indent="-1280160" algn="l">
              <a:defRPr sz="2800" b="1" cap="none" spc="0" baseline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Folio Std Medium" charset="0"/>
                <a:cs typeface="Franklin Gothic Medium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62741793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CrisscrossEtching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1087832" y="-1140657"/>
            <a:ext cx="6968333" cy="9144001"/>
          </a:xfrm>
          <a:prstGeom prst="rect">
            <a:avLst/>
          </a:prstGeom>
        </p:spPr>
      </p:pic>
      <p:sp>
        <p:nvSpPr>
          <p:cNvPr id="5" name="Oval 4"/>
          <p:cNvSpPr/>
          <p:nvPr userDrawn="1"/>
        </p:nvSpPr>
        <p:spPr>
          <a:xfrm>
            <a:off x="-350520" y="-838200"/>
            <a:ext cx="9601200" cy="9603487"/>
          </a:xfrm>
          <a:prstGeom prst="ellipse">
            <a:avLst/>
          </a:prstGeom>
          <a:solidFill>
            <a:schemeClr val="bg1">
              <a:alpha val="24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3" name="Rectangle 22"/>
          <p:cNvSpPr/>
          <p:nvPr userDrawn="1"/>
        </p:nvSpPr>
        <p:spPr>
          <a:xfrm>
            <a:off x="-15123" y="228600"/>
            <a:ext cx="9144000" cy="712560"/>
          </a:xfrm>
          <a:prstGeom prst="rect">
            <a:avLst/>
          </a:prstGeom>
          <a:solidFill>
            <a:srgbClr val="00669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7" name="TextBox 6"/>
          <p:cNvSpPr txBox="1">
            <a:spLocks noChangeArrowheads="1"/>
          </p:cNvSpPr>
          <p:nvPr userDrawn="1"/>
        </p:nvSpPr>
        <p:spPr bwMode="auto">
          <a:xfrm>
            <a:off x="1215073" y="292492"/>
            <a:ext cx="5719127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2400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9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32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Folio Std Medium"/>
                <a:ea typeface="ＭＳ Ｐゴシック" pitchFamily="34" charset="-128"/>
                <a:cs typeface="+mn-cs"/>
              </a:rPr>
              <a:t>Learning Outcomes (1 of 3)</a:t>
            </a:r>
          </a:p>
        </p:txBody>
      </p:sp>
      <p:sp>
        <p:nvSpPr>
          <p:cNvPr id="10" name="Footer Placeholder 1"/>
          <p:cNvSpPr txBox="1">
            <a:spLocks/>
          </p:cNvSpPr>
          <p:nvPr userDrawn="1"/>
        </p:nvSpPr>
        <p:spPr>
          <a:xfrm>
            <a:off x="1289050" y="6522845"/>
            <a:ext cx="6721475" cy="279400"/>
          </a:xfrm>
          <a:prstGeom prst="rect">
            <a:avLst/>
          </a:prstGeom>
        </p:spPr>
        <p:txBody>
          <a:bodyPr anchor="b"/>
          <a:lstStyle>
            <a:defPPr>
              <a:defRPr lang="en-US"/>
            </a:defPPr>
            <a:lvl1pPr marL="0" algn="ct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700" cap="none" spc="5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 Narrow"/>
                <a:ea typeface="+mn-ea"/>
                <a:cs typeface="Arial Narrow"/>
              </a:rPr>
              <a:t>Copyright ©2019 Cengage Learning. All Rights Reserved. May not be scanned, copied or duplicated, or posted to a publicly accessible website, in whole or in part.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15073" y="1456105"/>
            <a:ext cx="7431087" cy="3471496"/>
          </a:xfrm>
        </p:spPr>
        <p:txBody>
          <a:bodyPr>
            <a:normAutofit/>
          </a:bodyPr>
          <a:lstStyle>
            <a:lvl1pPr marL="420624" indent="-420624">
              <a:lnSpc>
                <a:spcPct val="90000"/>
              </a:lnSpc>
              <a:spcBef>
                <a:spcPts val="600"/>
              </a:spcBef>
              <a:buClr>
                <a:schemeClr val="tx2"/>
              </a:buClr>
              <a:buFont typeface="+mj-lt"/>
              <a:buAutoNum type="arabicPeriod"/>
              <a:defRPr sz="3200" baseline="0">
                <a:solidFill>
                  <a:schemeClr val="tx2"/>
                </a:solidFill>
                <a:latin typeface="Folio Std Medium" charset="0"/>
                <a:cs typeface="Rockwell"/>
              </a:defRPr>
            </a:lvl1pPr>
            <a:lvl2pPr marL="640080" indent="-274320">
              <a:lnSpc>
                <a:spcPct val="90000"/>
              </a:lnSpc>
              <a:buClr>
                <a:srgbClr val="B00027"/>
              </a:buClr>
              <a:buFont typeface="Arial"/>
              <a:buChar char="•"/>
              <a:defRPr b="0" i="1"/>
            </a:lvl2pPr>
            <a:lvl3pPr marL="960120" indent="-320040">
              <a:lnSpc>
                <a:spcPct val="90000"/>
              </a:lnSpc>
              <a:buClr>
                <a:srgbClr val="B00027"/>
              </a:buClr>
              <a:buSzPct val="100000"/>
              <a:buFont typeface="Lucida Grande"/>
              <a:buChar char="-"/>
              <a:defRPr sz="2800"/>
            </a:lvl3pPr>
            <a:lvl4pPr marL="1234440" indent="-228600">
              <a:lnSpc>
                <a:spcPct val="90000"/>
              </a:lnSpc>
              <a:buFont typeface="Arial"/>
              <a:buChar char="▸"/>
              <a:defRPr sz="2400"/>
            </a:lvl4pPr>
            <a:lvl5pPr marL="1508760" indent="-228600"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4" name="Title 1" hidden="1"/>
          <p:cNvSpPr>
            <a:spLocks noGrp="1"/>
          </p:cNvSpPr>
          <p:nvPr>
            <p:ph type="title"/>
          </p:nvPr>
        </p:nvSpPr>
        <p:spPr>
          <a:xfrm>
            <a:off x="525463" y="3175"/>
            <a:ext cx="8229600" cy="1143000"/>
          </a:xfrm>
        </p:spPr>
        <p:txBody>
          <a:bodyPr/>
          <a:lstStyle>
            <a:lvl1pPr algn="l">
              <a:defRPr/>
            </a:lvl1pPr>
          </a:lstStyle>
          <a:p>
            <a:r>
              <a:rPr lang="en-US" altLang="en-US"/>
              <a:t>Click to edit Master title style</a:t>
            </a:r>
            <a:endParaRPr lang="en-US" altLang="en-US" dirty="0"/>
          </a:p>
        </p:txBody>
      </p:sp>
      <p:sp>
        <p:nvSpPr>
          <p:cNvPr id="13" name="Date Placeholder 3"/>
          <p:cNvSpPr>
            <a:spLocks noGrp="1"/>
          </p:cNvSpPr>
          <p:nvPr>
            <p:ph type="dt" sz="half" idx="10"/>
          </p:nvPr>
        </p:nvSpPr>
        <p:spPr>
          <a:xfrm>
            <a:off x="531336" y="6340282"/>
            <a:ext cx="2133600" cy="365125"/>
          </a:xfrm>
        </p:spPr>
        <p:txBody>
          <a:bodyPr/>
          <a:lstStyle>
            <a:lvl1pPr>
              <a:defRPr/>
            </a:lvl1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618097">
                  <a:tint val="75000"/>
                </a:srgbClr>
              </a:solidFill>
              <a:effectLst/>
              <a:uLnTx/>
              <a:uFillTx/>
              <a:latin typeface="Times New Roman" panose="02020603050405020304" pitchFamily="18" charset="0"/>
              <a:ea typeface="ＭＳ Ｐゴシック" panose="020B0600070205080204" pitchFamily="34" charset="-128"/>
              <a:cs typeface="Arial" pitchFamily="34" charset="0"/>
            </a:endParaRPr>
          </a:p>
        </p:txBody>
      </p:sp>
      <p:sp>
        <p:nvSpPr>
          <p:cNvPr id="1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513666" y="6299897"/>
            <a:ext cx="2988733" cy="445895"/>
          </a:xfrm>
        </p:spPr>
        <p:txBody>
          <a:bodyPr/>
          <a:lstStyle>
            <a:lvl1pPr>
              <a:defRPr/>
            </a:lvl1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618097">
                  <a:tint val="75000"/>
                </a:srgbClr>
              </a:solidFill>
              <a:effectLst/>
              <a:uLnTx/>
              <a:uFillTx/>
              <a:latin typeface="Times New Roman" panose="02020603050405020304" pitchFamily="18" charset="0"/>
              <a:ea typeface="ＭＳ Ｐゴシック" panose="020B0600070205080204" pitchFamily="34" charset="-128"/>
              <a:cs typeface="Arial" pitchFamily="34" charset="0"/>
            </a:endParaRPr>
          </a:p>
        </p:txBody>
      </p:sp>
      <p:cxnSp>
        <p:nvCxnSpPr>
          <p:cNvPr id="17" name="Straight Connector 16"/>
          <p:cNvCxnSpPr/>
          <p:nvPr userDrawn="1"/>
        </p:nvCxnSpPr>
        <p:spPr>
          <a:xfrm>
            <a:off x="-76200" y="609600"/>
            <a:ext cx="1215073" cy="0"/>
          </a:xfrm>
          <a:prstGeom prst="line">
            <a:avLst/>
          </a:prstGeom>
          <a:ln>
            <a:solidFill>
              <a:schemeClr val="bg1"/>
            </a:solidFill>
            <a:tailEnd type="triangle"/>
          </a:ln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cxnSp>
        <p:nvCxnSpPr>
          <p:cNvPr id="20" name="Straight Connector 19"/>
          <p:cNvCxnSpPr/>
          <p:nvPr userDrawn="1"/>
        </p:nvCxnSpPr>
        <p:spPr>
          <a:xfrm flipH="1">
            <a:off x="6721475" y="609600"/>
            <a:ext cx="2498726" cy="0"/>
          </a:xfrm>
          <a:prstGeom prst="line">
            <a:avLst/>
          </a:prstGeom>
          <a:ln>
            <a:solidFill>
              <a:schemeClr val="bg1"/>
            </a:solidFill>
            <a:headEnd type="none"/>
            <a:tailEnd type="triangle"/>
          </a:ln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530947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CrisscrossEtching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1087832" y="-1140657"/>
            <a:ext cx="6968333" cy="9144001"/>
          </a:xfrm>
          <a:prstGeom prst="rect">
            <a:avLst/>
          </a:prstGeom>
        </p:spPr>
      </p:pic>
      <p:sp>
        <p:nvSpPr>
          <p:cNvPr id="16" name="Oval 15"/>
          <p:cNvSpPr/>
          <p:nvPr userDrawn="1"/>
        </p:nvSpPr>
        <p:spPr>
          <a:xfrm>
            <a:off x="-243723" y="-1175045"/>
            <a:ext cx="9601200" cy="9603487"/>
          </a:xfrm>
          <a:prstGeom prst="ellipse">
            <a:avLst/>
          </a:prstGeom>
          <a:solidFill>
            <a:schemeClr val="bg1">
              <a:alpha val="24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1" name="Rectangle 20"/>
          <p:cNvSpPr/>
          <p:nvPr userDrawn="1"/>
        </p:nvSpPr>
        <p:spPr>
          <a:xfrm>
            <a:off x="-15123" y="228600"/>
            <a:ext cx="9144000" cy="712560"/>
          </a:xfrm>
          <a:prstGeom prst="rect">
            <a:avLst/>
          </a:prstGeom>
          <a:solidFill>
            <a:srgbClr val="00669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7" name="TextBox 16"/>
          <p:cNvSpPr txBox="1">
            <a:spLocks noChangeArrowheads="1"/>
          </p:cNvSpPr>
          <p:nvPr userDrawn="1"/>
        </p:nvSpPr>
        <p:spPr bwMode="auto">
          <a:xfrm>
            <a:off x="1215073" y="292492"/>
            <a:ext cx="5719127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2400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9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32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Folio Std Medium"/>
                <a:ea typeface="ＭＳ Ｐゴシック" pitchFamily="34" charset="-128"/>
                <a:cs typeface="+mn-cs"/>
              </a:rPr>
              <a:t>Learning Outcomes (2 of 3)</a:t>
            </a:r>
          </a:p>
        </p:txBody>
      </p:sp>
      <p:cxnSp>
        <p:nvCxnSpPr>
          <p:cNvPr id="18" name="Straight Connector 17"/>
          <p:cNvCxnSpPr/>
          <p:nvPr userDrawn="1"/>
        </p:nvCxnSpPr>
        <p:spPr>
          <a:xfrm>
            <a:off x="-76200" y="609600"/>
            <a:ext cx="1215073" cy="0"/>
          </a:xfrm>
          <a:prstGeom prst="line">
            <a:avLst/>
          </a:prstGeom>
          <a:ln>
            <a:solidFill>
              <a:schemeClr val="bg1"/>
            </a:solidFill>
            <a:tailEnd type="triangle"/>
          </a:ln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 userDrawn="1"/>
        </p:nvCxnSpPr>
        <p:spPr>
          <a:xfrm flipH="1">
            <a:off x="6721475" y="609600"/>
            <a:ext cx="2574925" cy="0"/>
          </a:xfrm>
          <a:prstGeom prst="line">
            <a:avLst/>
          </a:prstGeom>
          <a:ln>
            <a:solidFill>
              <a:schemeClr val="bg1"/>
            </a:solidFill>
            <a:headEnd type="none"/>
            <a:tailEnd type="triangle"/>
          </a:ln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sp>
        <p:nvSpPr>
          <p:cNvPr id="9" name="Footer Placeholder 1"/>
          <p:cNvSpPr txBox="1">
            <a:spLocks/>
          </p:cNvSpPr>
          <p:nvPr userDrawn="1"/>
        </p:nvSpPr>
        <p:spPr>
          <a:xfrm>
            <a:off x="1289050" y="6522845"/>
            <a:ext cx="6721475" cy="279400"/>
          </a:xfrm>
          <a:prstGeom prst="rect">
            <a:avLst/>
          </a:prstGeom>
        </p:spPr>
        <p:txBody>
          <a:bodyPr anchor="b"/>
          <a:lstStyle>
            <a:defPPr>
              <a:defRPr lang="en-US"/>
            </a:defPPr>
            <a:lvl1pPr marL="0" algn="ct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700" cap="none" spc="5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 Narrow"/>
                <a:ea typeface="+mn-ea"/>
                <a:cs typeface="Arial Narrow"/>
              </a:rPr>
              <a:t>Copyright ©2019 Cengage Learning. All Rights Reserved. May not be scanned, copied or duplicated, or posted to a publicly accessible website, in whole or in part. </a:t>
            </a:r>
          </a:p>
        </p:txBody>
      </p:sp>
      <p:sp>
        <p:nvSpPr>
          <p:cNvPr id="13" name="Title 1" hidden="1"/>
          <p:cNvSpPr>
            <a:spLocks noGrp="1"/>
          </p:cNvSpPr>
          <p:nvPr>
            <p:ph type="title"/>
          </p:nvPr>
        </p:nvSpPr>
        <p:spPr>
          <a:xfrm>
            <a:off x="525463" y="3175"/>
            <a:ext cx="8229600" cy="1143000"/>
          </a:xfrm>
        </p:spPr>
        <p:txBody>
          <a:bodyPr/>
          <a:lstStyle>
            <a:lvl1pPr algn="l">
              <a:defRPr/>
            </a:lvl1pPr>
          </a:lstStyle>
          <a:p>
            <a:r>
              <a:rPr lang="en-US" altLang="en-US"/>
              <a:t>Click to edit Master title style</a:t>
            </a:r>
            <a:endParaRPr lang="en-US" altLang="en-US" dirty="0"/>
          </a:p>
        </p:txBody>
      </p:sp>
      <p:sp>
        <p:nvSpPr>
          <p:cNvPr id="12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618097">
                  <a:tint val="75000"/>
                </a:srgbClr>
              </a:solidFill>
              <a:effectLst/>
              <a:uLnTx/>
              <a:uFillTx/>
              <a:latin typeface="Times New Roman" panose="02020603050405020304" pitchFamily="18" charset="0"/>
              <a:ea typeface="ＭＳ Ｐゴシック" panose="020B0600070205080204" pitchFamily="34" charset="-128"/>
              <a:cs typeface="Arial" pitchFamily="34" charset="0"/>
            </a:endParaRPr>
          </a:p>
        </p:txBody>
      </p:sp>
      <p:sp>
        <p:nvSpPr>
          <p:cNvPr id="14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618097">
                  <a:tint val="75000"/>
                </a:srgbClr>
              </a:solidFill>
              <a:effectLst/>
              <a:uLnTx/>
              <a:uFillTx/>
              <a:latin typeface="Times New Roman" panose="02020603050405020304" pitchFamily="18" charset="0"/>
              <a:ea typeface="ＭＳ Ｐゴシック" panose="020B0600070205080204" pitchFamily="34" charset="-128"/>
              <a:cs typeface="Arial" pitchFamily="34" charset="0"/>
            </a:endParaRPr>
          </a:p>
        </p:txBody>
      </p:sp>
      <p:sp>
        <p:nvSpPr>
          <p:cNvPr id="20" name="Content Placeholder 2"/>
          <p:cNvSpPr>
            <a:spLocks noGrp="1"/>
          </p:cNvSpPr>
          <p:nvPr>
            <p:ph idx="1"/>
          </p:nvPr>
        </p:nvSpPr>
        <p:spPr>
          <a:xfrm>
            <a:off x="1215073" y="1456105"/>
            <a:ext cx="7431087" cy="3471496"/>
          </a:xfrm>
        </p:spPr>
        <p:txBody>
          <a:bodyPr>
            <a:normAutofit/>
          </a:bodyPr>
          <a:lstStyle>
            <a:lvl1pPr marL="420624" indent="-420624">
              <a:lnSpc>
                <a:spcPct val="90000"/>
              </a:lnSpc>
              <a:spcBef>
                <a:spcPts val="600"/>
              </a:spcBef>
              <a:buClr>
                <a:schemeClr val="tx2"/>
              </a:buClr>
              <a:buFont typeface="+mj-lt"/>
              <a:buAutoNum type="arabicPeriod"/>
              <a:defRPr sz="3200" baseline="0">
                <a:solidFill>
                  <a:schemeClr val="tx2"/>
                </a:solidFill>
                <a:latin typeface="Folio Std Medium" charset="0"/>
                <a:cs typeface="Rockwell"/>
              </a:defRPr>
            </a:lvl1pPr>
            <a:lvl2pPr marL="640080" indent="-274320">
              <a:lnSpc>
                <a:spcPct val="90000"/>
              </a:lnSpc>
              <a:buClr>
                <a:srgbClr val="B00027"/>
              </a:buClr>
              <a:buFont typeface="Arial"/>
              <a:buChar char="•"/>
              <a:defRPr b="0" i="1"/>
            </a:lvl2pPr>
            <a:lvl3pPr marL="960120" indent="-320040">
              <a:lnSpc>
                <a:spcPct val="90000"/>
              </a:lnSpc>
              <a:buClr>
                <a:srgbClr val="B00027"/>
              </a:buClr>
              <a:buSzPct val="100000"/>
              <a:buFont typeface="Lucida Grande"/>
              <a:buChar char="-"/>
              <a:defRPr sz="2800"/>
            </a:lvl3pPr>
            <a:lvl4pPr marL="1234440" indent="-228600">
              <a:lnSpc>
                <a:spcPct val="90000"/>
              </a:lnSpc>
              <a:buFont typeface="Arial"/>
              <a:buChar char="▸"/>
              <a:defRPr sz="2400"/>
            </a:lvl4pPr>
            <a:lvl5pPr marL="1508760" indent="-228600"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1078984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Picture 14"/>
          <p:cNvPicPr>
            <a:picLocks noChangeAspect="1"/>
          </p:cNvPicPr>
          <p:nvPr userDrawn="1"/>
        </p:nvPicPr>
        <p:blipFill>
          <a:blip r:embed="rId2" cstate="print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CrisscrossEtching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1087832" y="-1140657"/>
            <a:ext cx="6968333" cy="9144001"/>
          </a:xfrm>
          <a:prstGeom prst="rect">
            <a:avLst/>
          </a:prstGeom>
        </p:spPr>
      </p:pic>
      <p:sp>
        <p:nvSpPr>
          <p:cNvPr id="16" name="Oval 15"/>
          <p:cNvSpPr/>
          <p:nvPr userDrawn="1"/>
        </p:nvSpPr>
        <p:spPr>
          <a:xfrm>
            <a:off x="-304800" y="-1175045"/>
            <a:ext cx="9601200" cy="9603487"/>
          </a:xfrm>
          <a:prstGeom prst="ellipse">
            <a:avLst/>
          </a:prstGeom>
          <a:solidFill>
            <a:schemeClr val="bg1">
              <a:alpha val="24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1" name="Rectangle 20"/>
          <p:cNvSpPr/>
          <p:nvPr userDrawn="1"/>
        </p:nvSpPr>
        <p:spPr>
          <a:xfrm>
            <a:off x="-15123" y="228600"/>
            <a:ext cx="9144000" cy="712560"/>
          </a:xfrm>
          <a:prstGeom prst="rect">
            <a:avLst/>
          </a:prstGeom>
          <a:solidFill>
            <a:srgbClr val="006699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7" name="TextBox 16"/>
          <p:cNvSpPr txBox="1">
            <a:spLocks noChangeArrowheads="1"/>
          </p:cNvSpPr>
          <p:nvPr userDrawn="1"/>
        </p:nvSpPr>
        <p:spPr bwMode="auto">
          <a:xfrm>
            <a:off x="1215073" y="292492"/>
            <a:ext cx="5719127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defRPr sz="2400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itchFamily="18" charset="0"/>
                <a:ea typeface="ＭＳ Ｐゴシック" pitchFamily="34" charset="-128"/>
              </a:defRPr>
            </a:lvl9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en-US" sz="3200" b="1" i="0" u="none" strike="noStrike" kern="120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Folio Std Medium"/>
                <a:ea typeface="ＭＳ Ｐゴシック" pitchFamily="34" charset="-128"/>
                <a:cs typeface="+mn-cs"/>
              </a:rPr>
              <a:t>Learning Outcomes (3 of 3)</a:t>
            </a:r>
          </a:p>
        </p:txBody>
      </p:sp>
      <p:cxnSp>
        <p:nvCxnSpPr>
          <p:cNvPr id="18" name="Straight Connector 17"/>
          <p:cNvCxnSpPr/>
          <p:nvPr userDrawn="1"/>
        </p:nvCxnSpPr>
        <p:spPr>
          <a:xfrm>
            <a:off x="-76200" y="609600"/>
            <a:ext cx="1215073" cy="0"/>
          </a:xfrm>
          <a:prstGeom prst="line">
            <a:avLst/>
          </a:prstGeom>
          <a:ln>
            <a:solidFill>
              <a:schemeClr val="bg1"/>
            </a:solidFill>
            <a:tailEnd type="triangle"/>
          </a:ln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 userDrawn="1"/>
        </p:nvCxnSpPr>
        <p:spPr>
          <a:xfrm flipH="1">
            <a:off x="6721475" y="609600"/>
            <a:ext cx="2574925" cy="0"/>
          </a:xfrm>
          <a:prstGeom prst="line">
            <a:avLst/>
          </a:prstGeom>
          <a:ln>
            <a:solidFill>
              <a:schemeClr val="bg1"/>
            </a:solidFill>
            <a:headEnd type="none"/>
            <a:tailEnd type="triangle"/>
          </a:ln>
        </p:spPr>
        <p:style>
          <a:lnRef idx="2">
            <a:schemeClr val="accent4"/>
          </a:lnRef>
          <a:fillRef idx="0">
            <a:schemeClr val="accent4"/>
          </a:fillRef>
          <a:effectRef idx="1">
            <a:schemeClr val="accent4"/>
          </a:effectRef>
          <a:fontRef idx="minor">
            <a:schemeClr val="tx1"/>
          </a:fontRef>
        </p:style>
      </p:cxnSp>
      <p:sp>
        <p:nvSpPr>
          <p:cNvPr id="9" name="Footer Placeholder 1"/>
          <p:cNvSpPr txBox="1">
            <a:spLocks/>
          </p:cNvSpPr>
          <p:nvPr userDrawn="1"/>
        </p:nvSpPr>
        <p:spPr>
          <a:xfrm>
            <a:off x="1289050" y="6522845"/>
            <a:ext cx="6721475" cy="279400"/>
          </a:xfrm>
          <a:prstGeom prst="rect">
            <a:avLst/>
          </a:prstGeom>
        </p:spPr>
        <p:txBody>
          <a:bodyPr anchor="b"/>
          <a:lstStyle>
            <a:defPPr>
              <a:defRPr lang="en-US"/>
            </a:defPPr>
            <a:lvl1pPr marL="0" algn="ct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700" cap="none" spc="5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 Narrow"/>
                <a:ea typeface="+mn-ea"/>
                <a:cs typeface="Arial Narrow"/>
              </a:rPr>
              <a:t>Copyright ©2019 Cengage Learning. All Rights Reserved. May not be scanned, copied or duplicated, or posted to a publicly accessible website, in whole or in part. </a:t>
            </a:r>
          </a:p>
        </p:txBody>
      </p:sp>
      <p:sp>
        <p:nvSpPr>
          <p:cNvPr id="13" name="Title 1" hidden="1"/>
          <p:cNvSpPr>
            <a:spLocks noGrp="1"/>
          </p:cNvSpPr>
          <p:nvPr>
            <p:ph type="title"/>
          </p:nvPr>
        </p:nvSpPr>
        <p:spPr>
          <a:xfrm>
            <a:off x="525463" y="3175"/>
            <a:ext cx="8229600" cy="1143000"/>
          </a:xfrm>
        </p:spPr>
        <p:txBody>
          <a:bodyPr/>
          <a:lstStyle>
            <a:lvl1pPr algn="l">
              <a:defRPr/>
            </a:lvl1pPr>
          </a:lstStyle>
          <a:p>
            <a:r>
              <a:rPr lang="en-US" altLang="en-US"/>
              <a:t>Click to edit Master title style</a:t>
            </a:r>
            <a:endParaRPr lang="en-US" altLang="en-US" dirty="0"/>
          </a:p>
        </p:txBody>
      </p:sp>
      <p:sp>
        <p:nvSpPr>
          <p:cNvPr id="12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618097">
                  <a:tint val="75000"/>
                </a:srgbClr>
              </a:solidFill>
              <a:effectLst/>
              <a:uLnTx/>
              <a:uFillTx/>
              <a:latin typeface="Times New Roman" panose="02020603050405020304" pitchFamily="18" charset="0"/>
              <a:ea typeface="ＭＳ Ｐゴシック" panose="020B0600070205080204" pitchFamily="34" charset="-128"/>
              <a:cs typeface="Arial" pitchFamily="34" charset="0"/>
            </a:endParaRPr>
          </a:p>
        </p:txBody>
      </p:sp>
      <p:sp>
        <p:nvSpPr>
          <p:cNvPr id="14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201987" y="6340282"/>
            <a:ext cx="2895600" cy="365125"/>
          </a:xfrm>
        </p:spPr>
        <p:txBody>
          <a:bodyPr/>
          <a:lstStyle>
            <a:lvl1pPr>
              <a:defRPr/>
            </a:lvl1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618097">
                  <a:tint val="75000"/>
                </a:srgbClr>
              </a:solidFill>
              <a:effectLst/>
              <a:uLnTx/>
              <a:uFillTx/>
              <a:latin typeface="Times New Roman" panose="02020603050405020304" pitchFamily="18" charset="0"/>
              <a:ea typeface="ＭＳ Ｐゴシック" panose="020B0600070205080204" pitchFamily="34" charset="-128"/>
              <a:cs typeface="Arial" pitchFamily="34" charset="0"/>
            </a:endParaRPr>
          </a:p>
        </p:txBody>
      </p:sp>
      <p:sp>
        <p:nvSpPr>
          <p:cNvPr id="20" name="Content Placeholder 2"/>
          <p:cNvSpPr>
            <a:spLocks noGrp="1"/>
          </p:cNvSpPr>
          <p:nvPr>
            <p:ph idx="1"/>
          </p:nvPr>
        </p:nvSpPr>
        <p:spPr>
          <a:xfrm>
            <a:off x="1215073" y="1456105"/>
            <a:ext cx="7431087" cy="3471496"/>
          </a:xfrm>
        </p:spPr>
        <p:txBody>
          <a:bodyPr>
            <a:normAutofit/>
          </a:bodyPr>
          <a:lstStyle>
            <a:lvl1pPr marL="420624" indent="-420624">
              <a:lnSpc>
                <a:spcPct val="90000"/>
              </a:lnSpc>
              <a:spcBef>
                <a:spcPts val="600"/>
              </a:spcBef>
              <a:buClr>
                <a:schemeClr val="tx2"/>
              </a:buClr>
              <a:buFont typeface="+mj-lt"/>
              <a:buAutoNum type="arabicPeriod"/>
              <a:defRPr sz="3200" baseline="0">
                <a:solidFill>
                  <a:schemeClr val="tx2"/>
                </a:solidFill>
                <a:latin typeface="Folio Std Medium" charset="0"/>
                <a:cs typeface="Rockwell"/>
              </a:defRPr>
            </a:lvl1pPr>
            <a:lvl2pPr marL="640080" indent="-274320">
              <a:lnSpc>
                <a:spcPct val="90000"/>
              </a:lnSpc>
              <a:buClr>
                <a:srgbClr val="B00027"/>
              </a:buClr>
              <a:buFont typeface="Arial"/>
              <a:buChar char="•"/>
              <a:defRPr b="0" i="1"/>
            </a:lvl2pPr>
            <a:lvl3pPr marL="960120" indent="-320040">
              <a:lnSpc>
                <a:spcPct val="90000"/>
              </a:lnSpc>
              <a:buClr>
                <a:srgbClr val="B00027"/>
              </a:buClr>
              <a:buSzPct val="100000"/>
              <a:buFont typeface="Lucida Grande"/>
              <a:buChar char="-"/>
              <a:defRPr sz="2800"/>
            </a:lvl3pPr>
            <a:lvl4pPr marL="1234440" indent="-228600">
              <a:lnSpc>
                <a:spcPct val="90000"/>
              </a:lnSpc>
              <a:buFont typeface="Arial"/>
              <a:buChar char="▸"/>
              <a:defRPr sz="2400"/>
            </a:lvl4pPr>
            <a:lvl5pPr marL="1508760" indent="-228600">
              <a:defRPr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61452684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Rectangle 27"/>
          <p:cNvSpPr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9" name="Slide Number Placeholder 2"/>
          <p:cNvSpPr txBox="1">
            <a:spLocks/>
          </p:cNvSpPr>
          <p:nvPr userDrawn="1"/>
        </p:nvSpPr>
        <p:spPr>
          <a:xfrm>
            <a:off x="6721475" y="6483350"/>
            <a:ext cx="2411413" cy="365125"/>
          </a:xfrm>
          <a:prstGeom prst="rect">
            <a:avLst/>
          </a:prstGeom>
        </p:spPr>
        <p:txBody>
          <a:bodyPr anchor="b"/>
          <a:lstStyle>
            <a:lvl1pPr defTabSz="4572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 defTabSz="4572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 defTabSz="4572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 defTabSz="4572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 defTabSz="4572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322D24CB-6855-41E9-929B-E1525142729A}" type="slidenum">
              <a:rPr kumimoji="0" lang="en-US" altLang="en-US" sz="1200" b="1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pPr marL="0" marR="0" lvl="0" indent="0" algn="r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altLang="en-US" sz="1200" b="1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 pitchFamily="34" charset="0"/>
              <a:ea typeface="ＭＳ Ｐゴシック" panose="020B0600070205080204" pitchFamily="34" charset="-128"/>
              <a:cs typeface="Arial" panose="020B0604020202020204" pitchFamily="34" charset="0"/>
            </a:endParaRPr>
          </a:p>
        </p:txBody>
      </p:sp>
      <p:sp>
        <p:nvSpPr>
          <p:cNvPr id="10" name="Footer Placeholder 1"/>
          <p:cNvSpPr txBox="1">
            <a:spLocks/>
          </p:cNvSpPr>
          <p:nvPr userDrawn="1"/>
        </p:nvSpPr>
        <p:spPr>
          <a:xfrm>
            <a:off x="1289050" y="6578600"/>
            <a:ext cx="6721475" cy="279400"/>
          </a:xfrm>
          <a:prstGeom prst="rect">
            <a:avLst/>
          </a:prstGeom>
        </p:spPr>
        <p:txBody>
          <a:bodyPr anchor="b"/>
          <a:lstStyle>
            <a:defPPr>
              <a:defRPr lang="en-US"/>
            </a:defPPr>
            <a:lvl1pPr marL="0" algn="ct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0" i="0" u="none" strike="noStrike" kern="700" cap="none" spc="5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 Narrow"/>
                <a:ea typeface="+mn-ea"/>
                <a:cs typeface="Arial Narrow"/>
              </a:rPr>
              <a:t>Copyright ©2018 Cengage Learning. All Rights Reserved. May not be scanned, copied or duplicated, or posted to a publicly accessible website, in whole or in part. </a:t>
            </a:r>
          </a:p>
        </p:txBody>
      </p:sp>
      <p:sp>
        <p:nvSpPr>
          <p:cNvPr id="12" name="Slide Number Placeholder 2"/>
          <p:cNvSpPr txBox="1">
            <a:spLocks/>
          </p:cNvSpPr>
          <p:nvPr userDrawn="1"/>
        </p:nvSpPr>
        <p:spPr>
          <a:xfrm>
            <a:off x="7689850" y="6483350"/>
            <a:ext cx="1127125" cy="365125"/>
          </a:xfrm>
          <a:prstGeom prst="rect">
            <a:avLst/>
          </a:prstGeom>
        </p:spPr>
        <p:txBody>
          <a:bodyPr anchor="b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HIST4 | CH6</a:t>
            </a:r>
            <a:endParaRPr kumimoji="0" lang="en-US" sz="1200" b="1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4" name="Title 1" hidden="1"/>
          <p:cNvSpPr>
            <a:spLocks noGrp="1"/>
          </p:cNvSpPr>
          <p:nvPr>
            <p:ph type="title"/>
          </p:nvPr>
        </p:nvSpPr>
        <p:spPr>
          <a:xfrm>
            <a:off x="525463" y="3175"/>
            <a:ext cx="8229600" cy="1143000"/>
          </a:xfrm>
        </p:spPr>
        <p:txBody>
          <a:bodyPr/>
          <a:lstStyle>
            <a:lvl1pPr algn="l">
              <a:defRPr baseline="0"/>
            </a:lvl1pPr>
          </a:lstStyle>
          <a:p>
            <a:r>
              <a:rPr lang="en-US" altLang="en-US"/>
              <a:t>Click to edit Master title style</a:t>
            </a:r>
            <a:endParaRPr lang="en-US" altLang="en-US" dirty="0"/>
          </a:p>
        </p:txBody>
      </p:sp>
      <p:sp>
        <p:nvSpPr>
          <p:cNvPr id="13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618097">
                  <a:tint val="75000"/>
                </a:srgbClr>
              </a:solidFill>
              <a:effectLst/>
              <a:uLnTx/>
              <a:uFillTx/>
              <a:latin typeface="Times New Roman" panose="02020603050405020304" pitchFamily="18" charset="0"/>
              <a:ea typeface="ＭＳ Ｐゴシック" panose="020B0600070205080204" pitchFamily="34" charset="-128"/>
              <a:cs typeface="Arial" pitchFamily="34" charset="0"/>
            </a:endParaRPr>
          </a:p>
        </p:txBody>
      </p:sp>
      <p:sp>
        <p:nvSpPr>
          <p:cNvPr id="1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618097">
                  <a:tint val="75000"/>
                </a:srgbClr>
              </a:solidFill>
              <a:effectLst/>
              <a:uLnTx/>
              <a:uFillTx/>
              <a:latin typeface="Times New Roman" panose="02020603050405020304" pitchFamily="18" charset="0"/>
              <a:ea typeface="ＭＳ Ｐゴシック" panose="020B0600070205080204" pitchFamily="34" charset="-128"/>
              <a:cs typeface="Arial" pitchFamily="34" charset="0"/>
            </a:endParaRPr>
          </a:p>
        </p:txBody>
      </p:sp>
      <p:sp>
        <p:nvSpPr>
          <p:cNvPr id="16" name="Rectangle 15"/>
          <p:cNvSpPr/>
          <p:nvPr userDrawn="1"/>
        </p:nvSpPr>
        <p:spPr>
          <a:xfrm>
            <a:off x="8447088" y="685800"/>
            <a:ext cx="685800" cy="304800"/>
          </a:xfrm>
          <a:prstGeom prst="rect">
            <a:avLst/>
          </a:prstGeom>
          <a:solidFill>
            <a:srgbClr val="00669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7" name="Rectangle 16"/>
          <p:cNvSpPr/>
          <p:nvPr userDrawn="1"/>
        </p:nvSpPr>
        <p:spPr>
          <a:xfrm>
            <a:off x="8447088" y="990600"/>
            <a:ext cx="685800" cy="304800"/>
          </a:xfrm>
          <a:prstGeom prst="rect">
            <a:avLst/>
          </a:prstGeom>
          <a:solidFill>
            <a:srgbClr val="EADCB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8" name="Rectangle 17"/>
          <p:cNvSpPr/>
          <p:nvPr userDrawn="1"/>
        </p:nvSpPr>
        <p:spPr>
          <a:xfrm>
            <a:off x="8447088" y="1295400"/>
            <a:ext cx="685800" cy="304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9" name="Rectangle 18"/>
          <p:cNvSpPr/>
          <p:nvPr userDrawn="1"/>
        </p:nvSpPr>
        <p:spPr>
          <a:xfrm>
            <a:off x="0" y="2743200"/>
            <a:ext cx="685800" cy="304800"/>
          </a:xfrm>
          <a:prstGeom prst="rect">
            <a:avLst/>
          </a:prstGeom>
          <a:solidFill>
            <a:srgbClr val="00669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0" name="Rectangle 19"/>
          <p:cNvSpPr/>
          <p:nvPr userDrawn="1"/>
        </p:nvSpPr>
        <p:spPr>
          <a:xfrm>
            <a:off x="0" y="3048000"/>
            <a:ext cx="685800" cy="304800"/>
          </a:xfrm>
          <a:prstGeom prst="rect">
            <a:avLst/>
          </a:prstGeom>
          <a:solidFill>
            <a:srgbClr val="EADCB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1" name="Rectangle 20"/>
          <p:cNvSpPr/>
          <p:nvPr userDrawn="1"/>
        </p:nvSpPr>
        <p:spPr>
          <a:xfrm>
            <a:off x="0" y="3352800"/>
            <a:ext cx="685800" cy="304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2" name="Rectangle 21"/>
          <p:cNvSpPr/>
          <p:nvPr userDrawn="1"/>
        </p:nvSpPr>
        <p:spPr>
          <a:xfrm>
            <a:off x="457200" y="381000"/>
            <a:ext cx="8298164" cy="5975350"/>
          </a:xfrm>
          <a:prstGeom prst="rect">
            <a:avLst/>
          </a:prstGeom>
          <a:solidFill>
            <a:srgbClr val="DFEE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5" name="Title 1"/>
          <p:cNvSpPr txBox="1">
            <a:spLocks/>
          </p:cNvSpPr>
          <p:nvPr userDrawn="1"/>
        </p:nvSpPr>
        <p:spPr bwMode="auto">
          <a:xfrm>
            <a:off x="525764" y="625475"/>
            <a:ext cx="8229600" cy="520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Autofit/>
          </a:bodyPr>
          <a:lstStyle>
            <a:lvl1pPr algn="l" defTabSz="457200" rtl="0" eaLnBrk="0" fontAlgn="base" hangingPunct="0">
              <a:spcBef>
                <a:spcPct val="0"/>
              </a:spcBef>
              <a:spcAft>
                <a:spcPct val="0"/>
              </a:spcAft>
              <a:defRPr sz="3200" b="1" kern="1200" baseline="0">
                <a:solidFill>
                  <a:schemeClr val="tx2"/>
                </a:solidFill>
                <a:latin typeface="Folio Std Medium" charset="0"/>
                <a:ea typeface="+mj-ea"/>
                <a:cs typeface="Franklin Gothic Medium"/>
              </a:defRPr>
            </a:lvl1pPr>
            <a:lvl2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2pPr>
            <a:lvl3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3pPr>
            <a:lvl4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4pPr>
            <a:lvl5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5pPr>
            <a:lvl6pPr marL="4572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6pPr>
            <a:lvl7pPr marL="9144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7pPr>
            <a:lvl8pPr marL="13716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8pPr>
            <a:lvl9pPr marL="18288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marL="0" marR="0" lvl="0" indent="0" algn="l" defTabSz="4572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Folio Std Medium"/>
                <a:ea typeface="+mj-ea"/>
                <a:cs typeface="Franklin Gothic Medium"/>
              </a:rPr>
              <a:t>Key Terms (1 of 2)</a:t>
            </a:r>
          </a:p>
        </p:txBody>
      </p:sp>
      <p:sp>
        <p:nvSpPr>
          <p:cNvPr id="29" name="Footer Placeholder 1"/>
          <p:cNvSpPr txBox="1">
            <a:spLocks/>
          </p:cNvSpPr>
          <p:nvPr userDrawn="1"/>
        </p:nvSpPr>
        <p:spPr>
          <a:xfrm>
            <a:off x="1295400" y="6572697"/>
            <a:ext cx="6721475" cy="279400"/>
          </a:xfrm>
          <a:prstGeom prst="rect">
            <a:avLst/>
          </a:prstGeom>
        </p:spPr>
        <p:txBody>
          <a:bodyPr anchor="b"/>
          <a:lstStyle>
            <a:defPPr>
              <a:defRPr lang="en-US"/>
            </a:defPPr>
            <a:lvl1pPr marL="0" algn="ct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700" cap="none" spc="5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Arial Narrow"/>
              </a:rPr>
              <a:t>Copyright ©2019 Cengage Learning. All Rights Reserved. May not be scanned, copied or duplicated, or posted to a publicly accessible website, in whole or in part. </a:t>
            </a:r>
          </a:p>
        </p:txBody>
      </p:sp>
    </p:spTree>
    <p:extLst>
      <p:ext uri="{BB962C8B-B14F-4D97-AF65-F5344CB8AC3E}">
        <p14:creationId xmlns:p14="http://schemas.microsoft.com/office/powerpoint/2010/main" val="49740839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lide Number Placeholder 2"/>
          <p:cNvSpPr txBox="1">
            <a:spLocks/>
          </p:cNvSpPr>
          <p:nvPr userDrawn="1"/>
        </p:nvSpPr>
        <p:spPr>
          <a:xfrm>
            <a:off x="6721475" y="6483350"/>
            <a:ext cx="2411413" cy="365125"/>
          </a:xfrm>
          <a:prstGeom prst="rect">
            <a:avLst/>
          </a:prstGeom>
        </p:spPr>
        <p:txBody>
          <a:bodyPr anchor="b"/>
          <a:lstStyle>
            <a:lvl1pPr defTabSz="4572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 defTabSz="4572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 defTabSz="4572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 defTabSz="4572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 defTabSz="4572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283FA080-7EC3-4AB1-9972-F7D16DE30438}" type="slidenum">
              <a:rPr kumimoji="0" lang="en-US" altLang="en-US" sz="1200" b="1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pPr marL="0" marR="0" lvl="0" indent="0" algn="r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altLang="en-US" sz="1200" b="1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 pitchFamily="34" charset="0"/>
              <a:ea typeface="ＭＳ Ｐゴシック" panose="020B0600070205080204" pitchFamily="34" charset="-128"/>
              <a:cs typeface="Arial" panose="020B0604020202020204" pitchFamily="34" charset="0"/>
            </a:endParaRPr>
          </a:p>
        </p:txBody>
      </p:sp>
      <p:sp>
        <p:nvSpPr>
          <p:cNvPr id="10" name="Footer Placeholder 1"/>
          <p:cNvSpPr txBox="1">
            <a:spLocks/>
          </p:cNvSpPr>
          <p:nvPr userDrawn="1"/>
        </p:nvSpPr>
        <p:spPr>
          <a:xfrm>
            <a:off x="1289050" y="6578600"/>
            <a:ext cx="6721475" cy="279400"/>
          </a:xfrm>
          <a:prstGeom prst="rect">
            <a:avLst/>
          </a:prstGeom>
        </p:spPr>
        <p:txBody>
          <a:bodyPr anchor="b"/>
          <a:lstStyle>
            <a:defPPr>
              <a:defRPr lang="en-US"/>
            </a:defPPr>
            <a:lvl1pPr marL="0" algn="ct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0" i="0" u="none" strike="noStrike" kern="700" cap="none" spc="5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 Narrow"/>
                <a:ea typeface="+mn-ea"/>
                <a:cs typeface="Arial Narrow"/>
              </a:rPr>
              <a:t>Copyright ©2018 Cengage Learning. All Rights Reserved. May not be scanned, copied or duplicated, or posted to a publicly accessible website, in whole or in part. </a:t>
            </a:r>
          </a:p>
        </p:txBody>
      </p:sp>
      <p:sp>
        <p:nvSpPr>
          <p:cNvPr id="12" name="Slide Number Placeholder 2"/>
          <p:cNvSpPr txBox="1">
            <a:spLocks/>
          </p:cNvSpPr>
          <p:nvPr userDrawn="1"/>
        </p:nvSpPr>
        <p:spPr>
          <a:xfrm>
            <a:off x="7689850" y="6483350"/>
            <a:ext cx="1127125" cy="365125"/>
          </a:xfrm>
          <a:prstGeom prst="rect">
            <a:avLst/>
          </a:prstGeom>
        </p:spPr>
        <p:txBody>
          <a:bodyPr anchor="b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HIST4 | CH6</a:t>
            </a:r>
            <a:endParaRPr kumimoji="0" lang="en-US" sz="1200" b="1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3" name="Title 1" hidden="1"/>
          <p:cNvSpPr>
            <a:spLocks noGrp="1"/>
          </p:cNvSpPr>
          <p:nvPr>
            <p:ph type="title"/>
          </p:nvPr>
        </p:nvSpPr>
        <p:spPr>
          <a:xfrm>
            <a:off x="525463" y="3175"/>
            <a:ext cx="8229600" cy="1143000"/>
          </a:xfrm>
        </p:spPr>
        <p:txBody>
          <a:bodyPr/>
          <a:lstStyle>
            <a:lvl1pPr algn="l">
              <a:defRPr/>
            </a:lvl1pPr>
          </a:lstStyle>
          <a:p>
            <a:r>
              <a:rPr lang="en-US" altLang="en-US"/>
              <a:t>Click to edit Master title style</a:t>
            </a:r>
            <a:endParaRPr lang="en-US" altLang="en-US" dirty="0"/>
          </a:p>
        </p:txBody>
      </p:sp>
      <p:sp>
        <p:nvSpPr>
          <p:cNvPr id="15" name="Date Placeholder 3"/>
          <p:cNvSpPr>
            <a:spLocks noGrp="1"/>
          </p:cNvSpPr>
          <p:nvPr>
            <p:ph type="dt" sz="half" idx="13"/>
          </p:nvPr>
        </p:nvSpPr>
        <p:spPr/>
        <p:txBody>
          <a:bodyPr/>
          <a:lstStyle>
            <a:lvl1pPr>
              <a:defRPr/>
            </a:lvl1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618097">
                  <a:tint val="75000"/>
                </a:srgbClr>
              </a:solidFill>
              <a:effectLst/>
              <a:uLnTx/>
              <a:uFillTx/>
              <a:latin typeface="Times New Roman" panose="02020603050405020304" pitchFamily="18" charset="0"/>
              <a:ea typeface="ＭＳ Ｐゴシック" panose="020B0600070205080204" pitchFamily="34" charset="-128"/>
              <a:cs typeface="Arial" pitchFamily="34" charset="0"/>
            </a:endParaRPr>
          </a:p>
        </p:txBody>
      </p:sp>
      <p:sp>
        <p:nvSpPr>
          <p:cNvPr id="16" name="Footer Placeholder 4"/>
          <p:cNvSpPr>
            <a:spLocks noGrp="1"/>
          </p:cNvSpPr>
          <p:nvPr>
            <p:ph type="ftr" sz="quarter" idx="14"/>
          </p:nvPr>
        </p:nvSpPr>
        <p:spPr/>
        <p:txBody>
          <a:bodyPr/>
          <a:lstStyle>
            <a:lvl1pPr>
              <a:defRPr/>
            </a:lvl1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618097">
                  <a:tint val="75000"/>
                </a:srgbClr>
              </a:solidFill>
              <a:effectLst/>
              <a:uLnTx/>
              <a:uFillTx/>
              <a:latin typeface="Times New Roman" panose="02020603050405020304" pitchFamily="18" charset="0"/>
              <a:ea typeface="ＭＳ Ｐゴシック" panose="020B0600070205080204" pitchFamily="34" charset="-128"/>
              <a:cs typeface="Arial" pitchFamily="34" charset="0"/>
            </a:endParaRPr>
          </a:p>
        </p:txBody>
      </p:sp>
      <p:sp>
        <p:nvSpPr>
          <p:cNvPr id="17" name="Rectangle 16"/>
          <p:cNvSpPr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18" name="Slide Number Placeholder 2"/>
          <p:cNvSpPr txBox="1">
            <a:spLocks/>
          </p:cNvSpPr>
          <p:nvPr userDrawn="1"/>
        </p:nvSpPr>
        <p:spPr>
          <a:xfrm>
            <a:off x="6721475" y="6483350"/>
            <a:ext cx="2411413" cy="365125"/>
          </a:xfrm>
          <a:prstGeom prst="rect">
            <a:avLst/>
          </a:prstGeom>
        </p:spPr>
        <p:txBody>
          <a:bodyPr anchor="b"/>
          <a:lstStyle>
            <a:lvl1pPr defTabSz="4572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1pPr>
            <a:lvl2pPr marL="742950" indent="-285750" defTabSz="4572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2pPr>
            <a:lvl3pPr marL="1143000" indent="-228600" defTabSz="4572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3pPr>
            <a:lvl4pPr marL="1600200" indent="-228600" defTabSz="4572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4pPr>
            <a:lvl5pPr marL="2057400" indent="-228600" defTabSz="457200"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 New Roman" panose="02020603050405020304" pitchFamily="18" charset="0"/>
                <a:ea typeface="ＭＳ Ｐゴシック" panose="020B0600070205080204" pitchFamily="34" charset="-128"/>
              </a:defRPr>
            </a:lvl9pPr>
          </a:lstStyle>
          <a:p>
            <a:pPr marL="0" marR="0" lvl="0" indent="0" algn="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322D24CB-6855-41E9-929B-E1525142729A}" type="slidenum">
              <a:rPr kumimoji="0" lang="en-US" altLang="en-US" sz="1200" b="1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anose="020F0502020204030204" pitchFamily="34" charset="0"/>
                <a:ea typeface="ＭＳ Ｐゴシック" panose="020B0600070205080204" pitchFamily="34" charset="-128"/>
                <a:cs typeface="Arial" panose="020B0604020202020204" pitchFamily="34" charset="0"/>
              </a:rPr>
              <a:pPr marL="0" marR="0" lvl="0" indent="0" algn="r" defTabSz="4572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altLang="en-US" sz="1200" b="1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anose="020F0502020204030204" pitchFamily="34" charset="0"/>
              <a:ea typeface="ＭＳ Ｐゴシック" panose="020B0600070205080204" pitchFamily="34" charset="-128"/>
              <a:cs typeface="Arial" panose="020B0604020202020204" pitchFamily="34" charset="0"/>
            </a:endParaRPr>
          </a:p>
        </p:txBody>
      </p:sp>
      <p:sp>
        <p:nvSpPr>
          <p:cNvPr id="19" name="Footer Placeholder 1"/>
          <p:cNvSpPr txBox="1">
            <a:spLocks/>
          </p:cNvSpPr>
          <p:nvPr userDrawn="1"/>
        </p:nvSpPr>
        <p:spPr>
          <a:xfrm>
            <a:off x="1289050" y="6578600"/>
            <a:ext cx="6721475" cy="279400"/>
          </a:xfrm>
          <a:prstGeom prst="rect">
            <a:avLst/>
          </a:prstGeom>
        </p:spPr>
        <p:txBody>
          <a:bodyPr anchor="b"/>
          <a:lstStyle>
            <a:defPPr>
              <a:defRPr lang="en-US"/>
            </a:defPPr>
            <a:lvl1pPr marL="0" algn="ct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700" b="0" i="0" u="none" strike="noStrike" kern="700" cap="none" spc="5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 Narrow"/>
                <a:ea typeface="+mn-ea"/>
                <a:cs typeface="Arial Narrow"/>
              </a:rPr>
              <a:t>Copyright ©2018 Cengage Learning. All Rights Reserved. May not be scanned, copied or duplicated, or posted to a publicly accessible website, in whole or in part. </a:t>
            </a:r>
          </a:p>
        </p:txBody>
      </p:sp>
      <p:sp>
        <p:nvSpPr>
          <p:cNvPr id="20" name="Slide Number Placeholder 2"/>
          <p:cNvSpPr txBox="1">
            <a:spLocks/>
          </p:cNvSpPr>
          <p:nvPr userDrawn="1"/>
        </p:nvSpPr>
        <p:spPr>
          <a:xfrm>
            <a:off x="7689850" y="6483350"/>
            <a:ext cx="1127125" cy="365125"/>
          </a:xfrm>
          <a:prstGeom prst="rect">
            <a:avLst/>
          </a:prstGeom>
        </p:spPr>
        <p:txBody>
          <a:bodyPr anchor="b"/>
          <a:lstStyle>
            <a:defPPr>
              <a:defRPr lang="en-US"/>
            </a:defPPr>
            <a:lvl1pPr marL="0" algn="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/>
                <a:ea typeface="+mn-ea"/>
                <a:cs typeface="+mn-cs"/>
              </a:rPr>
              <a:t>HIST4 | CH6</a:t>
            </a:r>
            <a:endParaRPr kumimoji="0" lang="en-US" sz="1200" b="1" i="0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1" name="Rectangle 20"/>
          <p:cNvSpPr/>
          <p:nvPr userDrawn="1"/>
        </p:nvSpPr>
        <p:spPr>
          <a:xfrm>
            <a:off x="8447088" y="685800"/>
            <a:ext cx="685800" cy="304800"/>
          </a:xfrm>
          <a:prstGeom prst="rect">
            <a:avLst/>
          </a:prstGeom>
          <a:solidFill>
            <a:srgbClr val="00669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2" name="Rectangle 21"/>
          <p:cNvSpPr/>
          <p:nvPr userDrawn="1"/>
        </p:nvSpPr>
        <p:spPr>
          <a:xfrm>
            <a:off x="8447088" y="990600"/>
            <a:ext cx="685800" cy="304800"/>
          </a:xfrm>
          <a:prstGeom prst="rect">
            <a:avLst/>
          </a:prstGeom>
          <a:solidFill>
            <a:srgbClr val="EADCB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3" name="Rectangle 22"/>
          <p:cNvSpPr/>
          <p:nvPr userDrawn="1"/>
        </p:nvSpPr>
        <p:spPr>
          <a:xfrm>
            <a:off x="8447088" y="1295400"/>
            <a:ext cx="685800" cy="304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4" name="Rectangle 23"/>
          <p:cNvSpPr/>
          <p:nvPr userDrawn="1"/>
        </p:nvSpPr>
        <p:spPr>
          <a:xfrm>
            <a:off x="0" y="2743200"/>
            <a:ext cx="685800" cy="304800"/>
          </a:xfrm>
          <a:prstGeom prst="rect">
            <a:avLst/>
          </a:prstGeom>
          <a:solidFill>
            <a:srgbClr val="00669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5" name="Rectangle 24"/>
          <p:cNvSpPr/>
          <p:nvPr userDrawn="1"/>
        </p:nvSpPr>
        <p:spPr>
          <a:xfrm>
            <a:off x="0" y="3048000"/>
            <a:ext cx="685800" cy="304800"/>
          </a:xfrm>
          <a:prstGeom prst="rect">
            <a:avLst/>
          </a:prstGeom>
          <a:solidFill>
            <a:srgbClr val="EADCB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6" name="Rectangle 25"/>
          <p:cNvSpPr/>
          <p:nvPr userDrawn="1"/>
        </p:nvSpPr>
        <p:spPr>
          <a:xfrm>
            <a:off x="0" y="3352800"/>
            <a:ext cx="685800" cy="3048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27" name="Rectangle 26"/>
          <p:cNvSpPr/>
          <p:nvPr userDrawn="1"/>
        </p:nvSpPr>
        <p:spPr>
          <a:xfrm>
            <a:off x="457200" y="381000"/>
            <a:ext cx="8298164" cy="5975350"/>
          </a:xfrm>
          <a:prstGeom prst="rect">
            <a:avLst/>
          </a:prstGeom>
          <a:solidFill>
            <a:srgbClr val="DFEEEB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30" name="Title 1"/>
          <p:cNvSpPr txBox="1">
            <a:spLocks/>
          </p:cNvSpPr>
          <p:nvPr userDrawn="1"/>
        </p:nvSpPr>
        <p:spPr bwMode="auto">
          <a:xfrm>
            <a:off x="525764" y="625475"/>
            <a:ext cx="8229600" cy="520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noAutofit/>
          </a:bodyPr>
          <a:lstStyle>
            <a:lvl1pPr algn="l" defTabSz="457200" rtl="0" eaLnBrk="0" fontAlgn="base" hangingPunct="0">
              <a:spcBef>
                <a:spcPct val="0"/>
              </a:spcBef>
              <a:spcAft>
                <a:spcPct val="0"/>
              </a:spcAft>
              <a:defRPr sz="3200" b="1" kern="1200" baseline="0">
                <a:solidFill>
                  <a:schemeClr val="tx2"/>
                </a:solidFill>
                <a:latin typeface="Folio Std Medium" charset="0"/>
                <a:ea typeface="+mj-ea"/>
                <a:cs typeface="Franklin Gothic Medium"/>
              </a:defRPr>
            </a:lvl1pPr>
            <a:lvl2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2pPr>
            <a:lvl3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3pPr>
            <a:lvl4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4pPr>
            <a:lvl5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5pPr>
            <a:lvl6pPr marL="4572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6pPr>
            <a:lvl7pPr marL="9144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7pPr>
            <a:lvl8pPr marL="13716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8pPr>
            <a:lvl9pPr marL="1828800" algn="ctr" defTabSz="457200" rtl="0" fontAlgn="base">
              <a:spcBef>
                <a:spcPct val="0"/>
              </a:spcBef>
              <a:spcAft>
                <a:spcPct val="0"/>
              </a:spcAft>
              <a:defRPr sz="4400">
                <a:solidFill>
                  <a:schemeClr val="tx1"/>
                </a:solidFill>
                <a:latin typeface="Calibri" pitchFamily="34" charset="0"/>
              </a:defRPr>
            </a:lvl9pPr>
          </a:lstStyle>
          <a:p>
            <a:pPr marL="0" marR="0" lvl="0" indent="0" algn="l" defTabSz="4572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200" b="1" i="0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Folio Std Medium"/>
                <a:ea typeface="+mj-ea"/>
                <a:cs typeface="Franklin Gothic Medium"/>
              </a:rPr>
              <a:t>Key Terms (2 of 2)</a:t>
            </a:r>
          </a:p>
        </p:txBody>
      </p:sp>
      <p:sp>
        <p:nvSpPr>
          <p:cNvPr id="33" name="Footer Placeholder 1"/>
          <p:cNvSpPr txBox="1">
            <a:spLocks/>
          </p:cNvSpPr>
          <p:nvPr userDrawn="1"/>
        </p:nvSpPr>
        <p:spPr>
          <a:xfrm>
            <a:off x="1295400" y="6572697"/>
            <a:ext cx="6721475" cy="279400"/>
          </a:xfrm>
          <a:prstGeom prst="rect">
            <a:avLst/>
          </a:prstGeom>
        </p:spPr>
        <p:txBody>
          <a:bodyPr anchor="b"/>
          <a:lstStyle>
            <a:defPPr>
              <a:defRPr lang="en-US"/>
            </a:defPPr>
            <a:lvl1pPr marL="0" algn="ctr" defTabSz="4572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4572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000" b="0" i="0" u="none" strike="noStrike" kern="700" cap="none" spc="5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/>
                <a:ea typeface="+mn-ea"/>
                <a:cs typeface="Arial Narrow"/>
              </a:rPr>
              <a:t>Copyright ©2018 Cengage Learning. All Rights Reserved. May not be scanned, copied or duplicated, or posted to a publicly accessible website, in whole or in part. </a:t>
            </a:r>
          </a:p>
        </p:txBody>
      </p:sp>
    </p:spTree>
    <p:extLst>
      <p:ext uri="{BB962C8B-B14F-4D97-AF65-F5344CB8AC3E}">
        <p14:creationId xmlns:p14="http://schemas.microsoft.com/office/powerpoint/2010/main" val="17962858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/>
          <p:cNvSpPr>
            <a:spLocks noGrp="1"/>
          </p:cNvSpPr>
          <p:nvPr>
            <p:ph type="title"/>
          </p:nvPr>
        </p:nvSpPr>
        <p:spPr bwMode="auto"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dirty="0"/>
              <a:t>Click to edit Master title style</a:t>
            </a:r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 dirty="0"/>
              <a:t>Click to edit Master text styles</a:t>
            </a:r>
          </a:p>
          <a:p>
            <a:pPr lvl="1"/>
            <a:r>
              <a:rPr lang="en-US" altLang="en-US" dirty="0"/>
              <a:t>Second level</a:t>
            </a:r>
          </a:p>
          <a:p>
            <a:pPr lvl="2"/>
            <a:r>
              <a:rPr lang="en-US" altLang="en-US" dirty="0"/>
              <a:t>Third level</a:t>
            </a:r>
          </a:p>
          <a:p>
            <a:pPr lvl="3"/>
            <a:r>
              <a:rPr lang="en-US" altLang="en-US" dirty="0"/>
              <a:t>Fourth level</a:t>
            </a:r>
          </a:p>
          <a:p>
            <a:pPr lvl="4"/>
            <a:r>
              <a:rPr lang="en-US" alt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 eaLnBrk="1" hangingPunct="1">
              <a:defRPr sz="1200">
                <a:solidFill>
                  <a:schemeClr val="tx1">
                    <a:tint val="75000"/>
                  </a:schemeClr>
                </a:solidFill>
                <a:ea typeface="ＭＳ Ｐゴシック" panose="020B0600070205080204" pitchFamily="34" charset="-128"/>
                <a:cs typeface="Arial" pitchFamily="34" charset="0"/>
              </a:defRPr>
            </a:lvl1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618097">
                  <a:tint val="75000"/>
                </a:srgbClr>
              </a:solidFill>
              <a:effectLst/>
              <a:uLnTx/>
              <a:uFillTx/>
              <a:latin typeface="Times New Roman" panose="02020603050405020304" pitchFamily="18" charset="0"/>
              <a:ea typeface="ＭＳ Ｐゴシック" panose="020B0600070205080204" pitchFamily="34" charset="-128"/>
              <a:cs typeface="Arial" pitchFamily="34" charset="0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eaLnBrk="1" hangingPunct="1">
              <a:defRPr sz="1200">
                <a:solidFill>
                  <a:schemeClr val="tx1">
                    <a:tint val="75000"/>
                  </a:schemeClr>
                </a:solidFill>
                <a:ea typeface="ＭＳ Ｐゴシック" panose="020B0600070205080204" pitchFamily="34" charset="-128"/>
                <a:cs typeface="Arial" pitchFamily="34" charset="0"/>
              </a:defRPr>
            </a:lvl1pPr>
          </a:lstStyle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 dirty="0">
              <a:ln>
                <a:noFill/>
              </a:ln>
              <a:solidFill>
                <a:srgbClr val="618097">
                  <a:tint val="75000"/>
                </a:srgbClr>
              </a:solidFill>
              <a:effectLst/>
              <a:uLnTx/>
              <a:uFillTx/>
              <a:latin typeface="Times New Roman" panose="02020603050405020304" pitchFamily="18" charset="0"/>
              <a:ea typeface="ＭＳ Ｐゴシック" panose="020B0600070205080204" pitchFamily="34" charset="-128"/>
              <a:cs typeface="Arial" pitchFamily="34" charset="0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solidFill>
                  <a:srgbClr val="9EACB8"/>
                </a:solidFill>
                <a:ea typeface="ＭＳ Ｐゴシック" panose="020B0600070205080204" pitchFamily="34" charset="-128"/>
                <a:cs typeface="Arial" panose="020B0604020202020204" pitchFamily="34" charset="0"/>
              </a:defRPr>
            </a:lvl1pPr>
          </a:lstStyle>
          <a:p>
            <a:pPr marL="0" marR="0" lvl="0" indent="0" algn="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A9D8B14E-E5F5-4BA9-9544-0E43EE23F623}" type="slidenum">
              <a:rPr kumimoji="0" lang="en-US" altLang="en-US" sz="1200" b="0" i="0" u="none" strike="noStrike" kern="1200" cap="none" spc="0" normalizeH="0" baseline="0" noProof="0">
                <a:ln>
                  <a:noFill/>
                </a:ln>
                <a:solidFill>
                  <a:srgbClr val="9EACB8"/>
                </a:solidFill>
                <a:effectLst/>
                <a:uLnTx/>
                <a:uFillTx/>
                <a:latin typeface="Times New Roman" panose="02020603050405020304" pitchFamily="18" charset="0"/>
                <a:ea typeface="ＭＳ Ｐゴシック" panose="020B0600070205080204" pitchFamily="34" charset="-128"/>
                <a:cs typeface="Arial" panose="020B0604020202020204" pitchFamily="34" charset="0"/>
              </a:rPr>
              <a:pPr marL="0" marR="0" lvl="0" indent="0" algn="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altLang="en-US" sz="1200" b="0" i="0" u="none" strike="noStrike" kern="1200" cap="none" spc="0" normalizeH="0" baseline="0" noProof="0" dirty="0">
              <a:ln>
                <a:noFill/>
              </a:ln>
              <a:solidFill>
                <a:srgbClr val="9EACB8"/>
              </a:solidFill>
              <a:effectLst/>
              <a:uLnTx/>
              <a:uFillTx/>
              <a:latin typeface="Times New Roman" panose="02020603050405020304" pitchFamily="18" charset="0"/>
              <a:ea typeface="ＭＳ Ｐゴシック" panose="020B0600070205080204" pitchFamily="34" charset="-128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496792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4498" r:id="rId1"/>
    <p:sldLayoutId id="2147484499" r:id="rId2"/>
    <p:sldLayoutId id="2147484500" r:id="rId3"/>
    <p:sldLayoutId id="2147484501" r:id="rId4"/>
    <p:sldLayoutId id="2147484502" r:id="rId5"/>
    <p:sldLayoutId id="2147484503" r:id="rId6"/>
    <p:sldLayoutId id="2147484504" r:id="rId7"/>
    <p:sldLayoutId id="2147484505" r:id="rId8"/>
    <p:sldLayoutId id="2147484506" r:id="rId9"/>
    <p:sldLayoutId id="2147484507" r:id="rId10"/>
    <p:sldLayoutId id="2147484508" r:id="rId11"/>
    <p:sldLayoutId id="2147484509" r:id="rId12"/>
    <p:sldLayoutId id="2147484510" r:id="rId13"/>
    <p:sldLayoutId id="2147484513" r:id="rId14"/>
  </p:sldLayoutIdLst>
  <p:txStyles>
    <p:titleStyle>
      <a:lvl1pPr algn="ctr" defTabSz="457200" rtl="0" eaLnBrk="0" fontAlgn="base" hangingPunct="0">
        <a:spcBef>
          <a:spcPct val="0"/>
        </a:spcBef>
        <a:spcAft>
          <a:spcPct val="0"/>
        </a:spcAft>
        <a:defRPr sz="3200" b="1" kern="1200">
          <a:solidFill>
            <a:schemeClr val="tx1"/>
          </a:solidFill>
          <a:latin typeface="Folio Std Medium"/>
          <a:ea typeface="+mj-ea"/>
          <a:cs typeface="+mj-cs"/>
        </a:defRPr>
      </a:lvl1pPr>
      <a:lvl2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2pPr>
      <a:lvl3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3pPr>
      <a:lvl4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4pPr>
      <a:lvl5pPr algn="ctr" defTabSz="457200" rtl="0" eaLnBrk="0" fontAlgn="base" hangingPunct="0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5pPr>
      <a:lvl6pPr marL="4572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6pPr>
      <a:lvl7pPr marL="9144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7pPr>
      <a:lvl8pPr marL="13716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8pPr>
      <a:lvl9pPr marL="1828800" algn="ctr" defTabSz="457200" rtl="0" fontAlgn="base"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Calibri" pitchFamily="34" charset="0"/>
        </a:defRPr>
      </a:lvl9pPr>
    </p:titleStyle>
    <p:bodyStyle>
      <a:lvl1pPr marL="342900" indent="-3429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3200" i="0" kern="1200">
          <a:solidFill>
            <a:schemeClr val="tx1"/>
          </a:solidFill>
          <a:latin typeface="Folio Std Medium"/>
          <a:ea typeface="+mn-ea"/>
          <a:cs typeface="+mn-cs"/>
        </a:defRPr>
      </a:lvl1pPr>
      <a:lvl2pPr marL="742950" indent="-28575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2800" i="0" kern="1200">
          <a:solidFill>
            <a:schemeClr val="tx1"/>
          </a:solidFill>
          <a:latin typeface="Folio Std Light"/>
          <a:ea typeface="+mn-ea"/>
          <a:cs typeface="+mn-cs"/>
        </a:defRPr>
      </a:lvl2pPr>
      <a:lvl3pPr marL="11430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2800" i="0" kern="1200">
          <a:solidFill>
            <a:schemeClr val="tx1"/>
          </a:solidFill>
          <a:latin typeface="Folio Std Light"/>
          <a:ea typeface="+mn-ea"/>
          <a:cs typeface="+mn-cs"/>
        </a:defRPr>
      </a:lvl3pPr>
      <a:lvl4pPr marL="16002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2000" i="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2000" i="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2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pPr eaLnBrk="1" hangingPunct="1"/>
            <a:r>
              <a:rPr lang="en-US" altLang="en-US" dirty="0">
                <a:ea typeface="Franklin Gothic Medium" panose="020B0603020102020204" pitchFamily="34" charset="0"/>
                <a:cs typeface="Franklin Gothic Medium" panose="020B0603020102020204" pitchFamily="34" charset="0"/>
              </a:rPr>
              <a:t>Trends in Software and Service Distribution (7 of 7)</a:t>
            </a:r>
            <a:endParaRPr lang="en-US" altLang="en-US" dirty="0">
              <a:latin typeface="Folio Std Medium"/>
              <a:ea typeface="Franklin Gothic Medium" panose="020B0603020102020204" pitchFamily="34" charset="0"/>
              <a:cs typeface="Franklin Gothic Medium" panose="020B0603020102020204" pitchFamily="34" charset="0"/>
            </a:endParaRPr>
          </a:p>
        </p:txBody>
      </p:sp>
      <p:sp>
        <p:nvSpPr>
          <p:cNvPr id="3072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 altLang="en-US" dirty="0">
                <a:latin typeface="Folio Std Medium"/>
                <a:ea typeface="Franklin Gothic Medium" panose="020B0603020102020204" pitchFamily="34" charset="0"/>
                <a:cs typeface="Franklin Gothic Medium" panose="020B0603020102020204" pitchFamily="34" charset="0"/>
              </a:rPr>
              <a:t>Disadvantages of ASPs</a:t>
            </a:r>
          </a:p>
          <a:p>
            <a:pPr lvl="1" eaLnBrk="1" hangingPunct="1"/>
            <a:r>
              <a:rPr lang="en-US" altLang="en-US" dirty="0"/>
              <a:t>Users must accept applications as provided by ASPs; s</a:t>
            </a:r>
            <a:r>
              <a:rPr lang="en-IN" altLang="en-US" dirty="0"/>
              <a:t>oftware customization is not offered</a:t>
            </a:r>
            <a:endParaRPr lang="en-US" altLang="en-US" dirty="0"/>
          </a:p>
          <a:p>
            <a:pPr lvl="1" eaLnBrk="1" hangingPunct="1"/>
            <a:r>
              <a:rPr lang="en-US" altLang="en-US" dirty="0"/>
              <a:t>Risk of applications not fully meeting the organization’s needs exists</a:t>
            </a:r>
          </a:p>
          <a:p>
            <a:pPr lvl="1" eaLnBrk="1" hangingPunct="1"/>
            <a:r>
              <a:rPr lang="en-US" altLang="en-US" dirty="0"/>
              <a:t>Integration with the customer’s other applications and systems might be challenging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2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2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2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dirty="0">
                <a:latin typeface="Folio Std Medium"/>
                <a:ea typeface="Franklin Gothic Medium" panose="020B0603020102020204" pitchFamily="34" charset="0"/>
                <a:cs typeface="Franklin Gothic Medium" panose="020B0603020102020204" pitchFamily="34" charset="0"/>
              </a:rPr>
              <a:t>Virtual Reality (1 of 3)</a:t>
            </a:r>
          </a:p>
        </p:txBody>
      </p:sp>
      <p:sp>
        <p:nvSpPr>
          <p:cNvPr id="32771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 altLang="en-US" dirty="0"/>
              <a:t>Uses computer-generated, three-dimensional images to create the illusion of interaction in a real-world environment </a:t>
            </a:r>
          </a:p>
          <a:p>
            <a:pPr marL="639763" lvl="1" indent="-273050" eaLnBrk="1" hangingPunct="1">
              <a:buFont typeface="Arial" panose="020B0604020202020204" pitchFamily="34" charset="0"/>
              <a:buChar char="•"/>
            </a:pPr>
            <a:r>
              <a:rPr lang="en-US" altLang="en-US" dirty="0"/>
              <a:t>Simulation: giving objects in a VR environment texture and shading for a 3D appearance</a:t>
            </a:r>
          </a:p>
          <a:p>
            <a:pPr marL="639763" lvl="1" indent="-273050" eaLnBrk="1" hangingPunct="1">
              <a:buFont typeface="Arial" panose="020B0604020202020204" pitchFamily="34" charset="0"/>
              <a:buChar char="•"/>
            </a:pPr>
            <a:r>
              <a:rPr lang="en-US" altLang="en-US" dirty="0"/>
              <a:t>Interaction: enabling users to act on objects in a VR environment</a:t>
            </a:r>
          </a:p>
          <a:p>
            <a:pPr marL="639763" lvl="1" indent="-273050" eaLnBrk="1" hangingPunct="1">
              <a:buFont typeface="Arial" panose="020B0604020202020204" pitchFamily="34" charset="0"/>
              <a:buChar char="•"/>
            </a:pPr>
            <a:r>
              <a:rPr lang="en-US" altLang="en-US" dirty="0"/>
              <a:t>Immersion: giving users the feeling of being part of an environment</a:t>
            </a:r>
          </a:p>
          <a:p>
            <a:pPr marL="639763" lvl="1" indent="-273050" eaLnBrk="1" hangingPunct="1">
              <a:buFont typeface="Arial" panose="020B0604020202020204" pitchFamily="34" charset="0"/>
              <a:buChar char="•"/>
            </a:pPr>
            <a:endParaRPr lang="en-US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77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77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77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77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9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dirty="0">
                <a:latin typeface="Folio Std Medium"/>
                <a:ea typeface="Franklin Gothic Medium" panose="020B0603020102020204" pitchFamily="34" charset="0"/>
                <a:cs typeface="Franklin Gothic Medium" panose="020B0603020102020204" pitchFamily="34" charset="0"/>
              </a:rPr>
              <a:t>Virtual Reality (2 of 3)</a:t>
            </a:r>
          </a:p>
        </p:txBody>
      </p:sp>
      <p:sp>
        <p:nvSpPr>
          <p:cNvPr id="34818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639763" lvl="1" indent="-273050" eaLnBrk="1" hangingPunct="1">
              <a:buFont typeface="Arial" panose="020B0604020202020204" pitchFamily="34" charset="0"/>
              <a:buChar char="•"/>
            </a:pPr>
            <a:r>
              <a:rPr lang="en-US" altLang="en-US" dirty="0"/>
              <a:t>Telepresence: giving users the sense that they are in another location and can manipulate objects as though in reality</a:t>
            </a:r>
          </a:p>
          <a:p>
            <a:pPr marL="639763" lvl="1" indent="-273050" eaLnBrk="1" hangingPunct="1">
              <a:buFont typeface="Arial" panose="020B0604020202020204" pitchFamily="34" charset="0"/>
              <a:buChar char="•"/>
            </a:pPr>
            <a:r>
              <a:rPr lang="en-US" altLang="en-US" dirty="0"/>
              <a:t>Full-body immersion: allowing users to move around freely by combining interactive environments with cameras, monitors, and other devices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8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81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9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dirty="0">
                <a:latin typeface="Folio Std Medium"/>
                <a:ea typeface="Franklin Gothic Medium" panose="020B0603020102020204" pitchFamily="34" charset="0"/>
                <a:cs typeface="Franklin Gothic Medium" panose="020B0603020102020204" pitchFamily="34" charset="0"/>
              </a:rPr>
              <a:t>Virtual Reality (3 of 3)</a:t>
            </a:r>
          </a:p>
        </p:txBody>
      </p:sp>
      <p:sp>
        <p:nvSpPr>
          <p:cNvPr id="34818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639763" lvl="1" indent="-273050" eaLnBrk="1" hangingPunct="1">
              <a:buFont typeface="Arial" panose="020B0604020202020204" pitchFamily="34" charset="0"/>
              <a:buChar char="•"/>
            </a:pPr>
            <a:r>
              <a:rPr lang="en-US" altLang="en-US" dirty="0"/>
              <a:t>Networked communication: allowing users in different locations to interact and manipulate the same world at the same time by connecting two or more virtual worlds</a:t>
            </a:r>
          </a:p>
        </p:txBody>
      </p:sp>
    </p:spTree>
    <p:extLst>
      <p:ext uri="{BB962C8B-B14F-4D97-AF65-F5344CB8AC3E}">
        <p14:creationId xmlns:p14="http://schemas.microsoft.com/office/powerpoint/2010/main" val="18700643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8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6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Types of Virtual Environments (1 of 2)</a:t>
            </a:r>
          </a:p>
        </p:txBody>
      </p:sp>
      <p:sp>
        <p:nvSpPr>
          <p:cNvPr id="36867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en-US" dirty="0"/>
              <a:t>Egocentric environment</a:t>
            </a:r>
          </a:p>
          <a:p>
            <a:pPr lvl="1"/>
            <a:r>
              <a:rPr lang="en-US" altLang="en-US" dirty="0"/>
              <a:t>User is totally immersed in the VR world</a:t>
            </a:r>
          </a:p>
          <a:p>
            <a:pPr lvl="1"/>
            <a:r>
              <a:rPr lang="en-US" altLang="en-US" dirty="0"/>
              <a:t>Technologies used with the environment</a:t>
            </a:r>
          </a:p>
          <a:p>
            <a:pPr lvl="2"/>
            <a:r>
              <a:rPr lang="en-US" altLang="en-US" dirty="0"/>
              <a:t>Head-mounted display (HMD)</a:t>
            </a:r>
          </a:p>
          <a:p>
            <a:pPr lvl="2"/>
            <a:r>
              <a:rPr lang="en-US" altLang="en-US" dirty="0"/>
              <a:t>Virtual retinal display (VRD)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86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86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86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86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86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6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Types of Virtual Environments (2 of 2)</a:t>
            </a:r>
          </a:p>
        </p:txBody>
      </p:sp>
      <p:sp>
        <p:nvSpPr>
          <p:cNvPr id="36867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en-US" dirty="0"/>
              <a:t>Exocentric environment </a:t>
            </a:r>
          </a:p>
          <a:p>
            <a:pPr lvl="1"/>
            <a:r>
              <a:rPr lang="en-US" altLang="en-US" dirty="0"/>
              <a:t>User is given a “window view”</a:t>
            </a:r>
          </a:p>
          <a:p>
            <a:pPr lvl="1"/>
            <a:r>
              <a:rPr lang="en-US" altLang="en-US" dirty="0"/>
              <a:t>Data is rendered in 3D, but users can only view it on screen</a:t>
            </a:r>
          </a:p>
          <a:p>
            <a:pPr lvl="1"/>
            <a:r>
              <a:rPr lang="en-US" altLang="en-US" dirty="0"/>
              <a:t>Users cannot interact with objects</a:t>
            </a:r>
          </a:p>
        </p:txBody>
      </p:sp>
    </p:spTree>
    <p:extLst>
      <p:ext uri="{BB962C8B-B14F-4D97-AF65-F5344CB8AC3E}">
        <p14:creationId xmlns:p14="http://schemas.microsoft.com/office/powerpoint/2010/main" val="2145907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86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86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86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86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en-US" dirty="0"/>
              <a:t>Components of a Virtual Reality System (1 of 2)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5C5AA90D-55BC-46E0-B225-BEA3247A134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Visual and aural systems</a:t>
            </a:r>
          </a:p>
          <a:p>
            <a:pPr lvl="1"/>
            <a:r>
              <a:rPr lang="en-US" dirty="0"/>
              <a:t>Allow users to see and hear the virtual world</a:t>
            </a:r>
          </a:p>
          <a:p>
            <a:r>
              <a:rPr lang="en-US" dirty="0"/>
              <a:t>Manual control for navigation</a:t>
            </a:r>
          </a:p>
          <a:p>
            <a:pPr lvl="1"/>
            <a:r>
              <a:rPr lang="en-US" dirty="0"/>
              <a:t>Allows the user to navigate in the VR environment and control various objects</a:t>
            </a:r>
          </a:p>
          <a:p>
            <a:endParaRPr lang="en-US" dirty="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altLang="en-US" dirty="0"/>
              <a:t>Components of a Virtual Reality System (2 of 2)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5C5AA90D-55BC-46E0-B225-BEA3247A134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Central coordinating processor and software system</a:t>
            </a:r>
          </a:p>
          <a:p>
            <a:pPr lvl="1"/>
            <a:r>
              <a:rPr lang="en-US" dirty="0"/>
              <a:t>Generates and manipulates high-quality graphics in real time and needs a very fast processor</a:t>
            </a:r>
          </a:p>
          <a:p>
            <a:r>
              <a:rPr lang="en-US" dirty="0"/>
              <a:t>Walker</a:t>
            </a:r>
          </a:p>
          <a:p>
            <a:pPr lvl="1"/>
            <a:r>
              <a:rPr lang="en-US" dirty="0"/>
              <a:t>Captures and records movements of the user’s feet as they walk or turn in different directions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5219253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058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eaLnBrk="1" hangingPunct="1"/>
            <a:r>
              <a:rPr lang="en-US" altLang="en-US" dirty="0">
                <a:latin typeface="Folio Std Medium"/>
                <a:ea typeface="Franklin Gothic Medium" panose="020B0603020102020204" pitchFamily="34" charset="0"/>
                <a:cs typeface="Franklin Gothic Medium" panose="020B0603020102020204" pitchFamily="34" charset="0"/>
              </a:rPr>
              <a:t>CAVE</a:t>
            </a:r>
          </a:p>
        </p:txBody>
      </p:sp>
      <p:sp>
        <p:nvSpPr>
          <p:cNvPr id="45059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 altLang="en-US" dirty="0"/>
              <a:t>Cave automatic virtual environment (CAVE)</a:t>
            </a:r>
          </a:p>
          <a:p>
            <a:pPr lvl="1" eaLnBrk="1" hangingPunct="1"/>
            <a:r>
              <a:rPr lang="en-US" altLang="en-US" dirty="0"/>
              <a:t>Consists of a cube-shaped room in which the walls are rear-projection screens</a:t>
            </a:r>
          </a:p>
          <a:p>
            <a:pPr lvl="1" eaLnBrk="1" hangingPunct="1"/>
            <a:r>
              <a:rPr lang="en-IN" altLang="en-US" dirty="0"/>
              <a:t>Holographic device that creates, captures, and displays images in true 3D form</a:t>
            </a:r>
            <a:endParaRPr lang="en-US" altLang="en-US" dirty="0"/>
          </a:p>
          <a:p>
            <a:pPr lvl="1" eaLnBrk="1" hangingPunct="1"/>
            <a:r>
              <a:rPr lang="en-US" altLang="en-US" dirty="0"/>
              <a:t>Used for research in archaeology, architecture, engineering, geology, and physics</a:t>
            </a:r>
          </a:p>
          <a:p>
            <a:pPr lvl="1" eaLnBrk="1" hangingPunct="1"/>
            <a:r>
              <a:rPr lang="en-US" altLang="en-US" dirty="0"/>
              <a:t>Used by engineering companies to improve product design and development</a:t>
            </a:r>
          </a:p>
          <a:p>
            <a:pPr eaLnBrk="1" hangingPunct="1"/>
            <a:endParaRPr lang="en-US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5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5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5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5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05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06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1279525" indent="-1279525" eaLnBrk="1" hangingPunct="1"/>
            <a:r>
              <a:rPr lang="en-US" altLang="en-US" dirty="0">
                <a:solidFill>
                  <a:schemeClr val="bg1"/>
                </a:solidFill>
                <a:effectLst/>
                <a:latin typeface="Folio Std Medium"/>
                <a:ea typeface="Franklin Gothic Medium" panose="020B0603020102020204" pitchFamily="34" charset="0"/>
                <a:cs typeface="Franklin Gothic Medium" panose="020B0603020102020204" pitchFamily="34" charset="0"/>
              </a:rPr>
              <a:t>14.3     </a:t>
            </a:r>
            <a:r>
              <a:rPr lang="en-US" altLang="en-US" dirty="0">
                <a:effectLst/>
                <a:latin typeface="Folio Std Medium"/>
                <a:ea typeface="Franklin Gothic Medium" panose="020B0603020102020204" pitchFamily="34" charset="0"/>
                <a:cs typeface="Franklin Gothic Medium" panose="020B0603020102020204" pitchFamily="34" charset="0"/>
              </a:rPr>
              <a:t>Example of a CAVE</a:t>
            </a:r>
          </a:p>
        </p:txBody>
      </p:sp>
      <p:pic>
        <p:nvPicPr>
          <p:cNvPr id="2" name="Picture 1" descr="This figure illustrates an example of a CAVE. It is in the form of a cube-shaped room in which the walls are rear-projection screens. A person is seen standing in the center of the room." title="Exhibit 14.3 - Example of a CAVE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9744" y="1704868"/>
            <a:ext cx="6552206" cy="4688533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56170A-9BF5-483E-876C-04829A7405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Learning Objectives (1 of 2)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F86423-C3FF-45E1-9E86-20CBE057C1F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Summarize new trends in software and service distribution</a:t>
            </a:r>
          </a:p>
          <a:p>
            <a:r>
              <a:rPr lang="en-US" dirty="0"/>
              <a:t>Describe virtual reality components and applications</a:t>
            </a:r>
          </a:p>
          <a:p>
            <a:r>
              <a:rPr lang="en-US" dirty="0"/>
              <a:t>Discuss uses of radio frequency identification</a:t>
            </a:r>
          </a:p>
          <a:p>
            <a:r>
              <a:rPr lang="en-US" dirty="0"/>
              <a:t>Explain quick response codes</a:t>
            </a:r>
          </a:p>
          <a:p>
            <a:r>
              <a:rPr lang="en-US" dirty="0"/>
              <a:t>Summarize new uses of biometrics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929308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4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dirty="0">
                <a:latin typeface="Folio Std Medium"/>
                <a:ea typeface="Franklin Gothic Medium" panose="020B0603020102020204" pitchFamily="34" charset="0"/>
                <a:cs typeface="Franklin Gothic Medium" panose="020B0603020102020204" pitchFamily="34" charset="0"/>
              </a:rPr>
              <a:t>Virtual Reality Applications</a:t>
            </a:r>
          </a:p>
        </p:txBody>
      </p:sp>
      <p:sp>
        <p:nvSpPr>
          <p:cNvPr id="49155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>
              <a:spcBef>
                <a:spcPts val="600"/>
              </a:spcBef>
            </a:pPr>
            <a:r>
              <a:rPr lang="en-US" altLang="en-US" dirty="0"/>
              <a:t>Many applications </a:t>
            </a:r>
          </a:p>
          <a:p>
            <a:pPr lvl="1" eaLnBrk="1" hangingPunct="1">
              <a:spcBef>
                <a:spcPts val="600"/>
              </a:spcBef>
            </a:pPr>
            <a:r>
              <a:rPr lang="en-US" altLang="en-US" dirty="0"/>
              <a:t>Conduct bloodless surgeries </a:t>
            </a:r>
          </a:p>
          <a:p>
            <a:pPr lvl="1" eaLnBrk="1" hangingPunct="1">
              <a:spcBef>
                <a:spcPts val="600"/>
              </a:spcBef>
            </a:pPr>
            <a:r>
              <a:rPr lang="en-US" altLang="en-US" dirty="0"/>
              <a:t>Games and theaters</a:t>
            </a:r>
          </a:p>
          <a:p>
            <a:pPr lvl="1" eaLnBrk="1" hangingPunct="1">
              <a:spcBef>
                <a:spcPts val="600"/>
              </a:spcBef>
            </a:pPr>
            <a:r>
              <a:rPr lang="en-US" altLang="en-US" dirty="0"/>
              <a:t>Business applications</a:t>
            </a:r>
          </a:p>
          <a:p>
            <a:pPr marL="959803" lvl="2" indent="-273050" eaLnBrk="1" hangingPunct="1">
              <a:spcBef>
                <a:spcPts val="600"/>
              </a:spcBef>
            </a:pPr>
            <a:r>
              <a:rPr lang="en-US" altLang="en-US" dirty="0"/>
              <a:t>Assistance for the disabled, architectural design, education, and flight simulation</a:t>
            </a:r>
          </a:p>
          <a:p>
            <a:pPr marL="639763" lvl="1" indent="-273050" eaLnBrk="1" hangingPunct="1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IN" altLang="en-US" dirty="0"/>
              <a:t>Videoconferencing and group support systems</a:t>
            </a:r>
          </a:p>
          <a:p>
            <a:pPr marL="639763" lvl="1" indent="-273050" eaLnBrk="1" hangingPunct="1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IN" altLang="en-US" dirty="0"/>
              <a:t>VR-based therapy</a:t>
            </a:r>
            <a:endParaRPr lang="en-US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1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15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15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15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15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15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15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0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dirty="0">
                <a:latin typeface="Folio Std Medium"/>
                <a:ea typeface="Franklin Gothic Medium" panose="020B0603020102020204" pitchFamily="34" charset="0"/>
                <a:cs typeface="Franklin Gothic Medium" panose="020B0603020102020204" pitchFamily="34" charset="0"/>
              </a:rPr>
              <a:t>Obstacles in Using VR Systems</a:t>
            </a:r>
          </a:p>
        </p:txBody>
      </p:sp>
      <p:sp>
        <p:nvSpPr>
          <p:cNvPr id="5120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 altLang="en-US" dirty="0"/>
              <a:t>Major obstacle </a:t>
            </a:r>
          </a:p>
          <a:p>
            <a:pPr lvl="1" eaLnBrk="1" hangingPunct="1"/>
            <a:r>
              <a:rPr lang="en-US" altLang="en-US" dirty="0"/>
              <a:t>Lack of fiber-optic cables to carry data transmissions needed </a:t>
            </a:r>
          </a:p>
          <a:p>
            <a:pPr eaLnBrk="1" hangingPunct="1"/>
            <a:r>
              <a:rPr lang="en-US" altLang="en-US" dirty="0"/>
              <a:t>Other problems to be solved</a:t>
            </a:r>
          </a:p>
          <a:p>
            <a:pPr lvl="1" eaLnBrk="1" hangingPunct="1"/>
            <a:r>
              <a:rPr lang="en-US" altLang="en-US" dirty="0"/>
              <a:t>Confusion between VR and a real environment</a:t>
            </a:r>
          </a:p>
          <a:p>
            <a:pPr lvl="1" eaLnBrk="1" hangingPunct="1"/>
            <a:r>
              <a:rPr lang="en-US" altLang="en-US" dirty="0"/>
              <a:t>Mobility and other problems with HMDs</a:t>
            </a:r>
          </a:p>
          <a:p>
            <a:pPr lvl="1" eaLnBrk="1" hangingPunct="1"/>
            <a:r>
              <a:rPr lang="en-US" altLang="en-US" dirty="0"/>
              <a:t>Difficulty representing sound</a:t>
            </a:r>
          </a:p>
          <a:p>
            <a:pPr lvl="1" eaLnBrk="1" hangingPunct="1"/>
            <a:r>
              <a:rPr lang="en-US" altLang="en-US" dirty="0"/>
              <a:t>Need for additional computing power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0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0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0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0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0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0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20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250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Virtual Worlds (1 of 2)</a:t>
            </a:r>
          </a:p>
        </p:txBody>
      </p:sp>
      <p:sp>
        <p:nvSpPr>
          <p:cNvPr id="27651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en-US" dirty="0"/>
              <a:t>Simulated environment designed for users to interact via avatars </a:t>
            </a:r>
          </a:p>
          <a:p>
            <a:pPr lvl="1"/>
            <a:r>
              <a:rPr lang="en-US" altLang="en-US" dirty="0"/>
              <a:t>2D or 3D graphical representation of a person in the virtual world</a:t>
            </a:r>
          </a:p>
          <a:p>
            <a:pPr lvl="2"/>
            <a:r>
              <a:rPr lang="en-US" altLang="en-US" dirty="0"/>
              <a:t>Used for gaming, in chat rooms, entertainment, and to conduct</a:t>
            </a:r>
            <a:r>
              <a:rPr lang="en-IN" altLang="en-US" dirty="0"/>
              <a:t> a variety of business activities</a:t>
            </a:r>
            <a:endParaRPr lang="en-US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5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5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65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8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dirty="0">
                <a:ea typeface="Franklin Gothic Medium" panose="020B0603020102020204" pitchFamily="34" charset="0"/>
                <a:cs typeface="Franklin Gothic Medium" panose="020B0603020102020204" pitchFamily="34" charset="0"/>
              </a:rPr>
              <a:t>Virtual Worlds (2 of 2)</a:t>
            </a:r>
            <a:endParaRPr lang="en-US" altLang="en-US" dirty="0">
              <a:latin typeface="Folio Std Medium"/>
              <a:ea typeface="Franklin Gothic Medium" panose="020B0603020102020204" pitchFamily="34" charset="0"/>
              <a:cs typeface="Franklin Gothic Medium" panose="020B0603020102020204" pitchFamily="34" charset="0"/>
            </a:endParaRP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6C6D09E1-7CA7-4D4C-89A4-09466044743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en-US" dirty="0">
                <a:latin typeface="Folio Std Medium"/>
                <a:ea typeface="Franklin Gothic Medium" panose="020B0603020102020204" pitchFamily="34" charset="0"/>
                <a:cs typeface="Franklin Gothic Medium" panose="020B0603020102020204" pitchFamily="34" charset="0"/>
              </a:rPr>
              <a:t>Widely used virtual worlds</a:t>
            </a:r>
          </a:p>
          <a:p>
            <a:pPr lvl="1"/>
            <a:r>
              <a:rPr lang="en-US" dirty="0">
                <a:latin typeface="Folio Std Medium"/>
                <a:ea typeface="Tahoma" panose="020B0604030504040204" pitchFamily="34" charset="0"/>
                <a:cs typeface="Tahoma" panose="020B0604030504040204" pitchFamily="34" charset="0"/>
              </a:rPr>
              <a:t>ActiveWorlds </a:t>
            </a:r>
          </a:p>
          <a:p>
            <a:pPr lvl="1"/>
            <a:r>
              <a:rPr lang="en-US" dirty="0">
                <a:latin typeface="Folio Std Medium"/>
                <a:ea typeface="Tahoma" panose="020B0604030504040204" pitchFamily="34" charset="0"/>
                <a:cs typeface="Tahoma" panose="020B0604030504040204" pitchFamily="34" charset="0"/>
              </a:rPr>
              <a:t>Club Penguin</a:t>
            </a:r>
          </a:p>
          <a:p>
            <a:pPr lvl="1"/>
            <a:r>
              <a:rPr lang="en-US" dirty="0">
                <a:latin typeface="Folio Std Medium"/>
                <a:ea typeface="Tahoma" panose="020B0604030504040204" pitchFamily="34" charset="0"/>
                <a:cs typeface="Tahoma" panose="020B0604030504040204" pitchFamily="34" charset="0"/>
              </a:rPr>
              <a:t>EGO </a:t>
            </a:r>
          </a:p>
          <a:p>
            <a:pPr lvl="1"/>
            <a:r>
              <a:rPr lang="es-ES" dirty="0">
                <a:latin typeface="Folio Std Medium"/>
                <a:ea typeface="Tahoma" panose="020B0604030504040204" pitchFamily="34" charset="0"/>
                <a:cs typeface="Tahoma" panose="020B0604030504040204" pitchFamily="34" charset="0"/>
              </a:rPr>
              <a:t>Entropia Universe </a:t>
            </a:r>
            <a:endParaRPr lang="en-US" dirty="0">
              <a:latin typeface="Folio Std Medium"/>
              <a:ea typeface="Tahoma" panose="020B0604030504040204" pitchFamily="34" charset="0"/>
              <a:cs typeface="Tahoma" panose="020B0604030504040204" pitchFamily="34" charset="0"/>
            </a:endParaRPr>
          </a:p>
          <a:p>
            <a:pPr lvl="1"/>
            <a:r>
              <a:rPr lang="en-US" dirty="0">
                <a:latin typeface="Folio Std Medium"/>
                <a:ea typeface="Tahoma" panose="020B0604030504040204" pitchFamily="34" charset="0"/>
                <a:cs typeface="Tahoma" panose="020B0604030504040204" pitchFamily="34" charset="0"/>
              </a:rPr>
              <a:t>Habbo</a:t>
            </a:r>
          </a:p>
          <a:p>
            <a:pPr lvl="1"/>
            <a:r>
              <a:rPr lang="en-US" dirty="0">
                <a:latin typeface="Folio Std Medium"/>
                <a:ea typeface="Tahoma" panose="020B0604030504040204" pitchFamily="34" charset="0"/>
                <a:cs typeface="Tahoma" panose="020B0604030504040204" pitchFamily="34" charset="0"/>
              </a:rPr>
              <a:t>RuneScape</a:t>
            </a:r>
          </a:p>
          <a:p>
            <a:pPr lvl="1"/>
            <a:r>
              <a:rPr lang="en-US" dirty="0">
                <a:latin typeface="Folio Std Medium"/>
                <a:ea typeface="Tahoma" panose="020B0604030504040204" pitchFamily="34" charset="0"/>
                <a:cs typeface="Tahoma" panose="020B0604030504040204" pitchFamily="34" charset="0"/>
              </a:rPr>
              <a:t>Second Life</a:t>
            </a:r>
          </a:p>
          <a:p>
            <a:endParaRPr lang="en-US" dirty="0"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Augmented Reality (1 of 2)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Augmented reality (AR): branch of virtual reality that generates a virtual scene that is overlaid on the real object</a:t>
            </a:r>
          </a:p>
          <a:p>
            <a:pPr lvl="1"/>
            <a:r>
              <a:rPr lang="en-IN" dirty="0"/>
              <a:t>Goal: </a:t>
            </a:r>
            <a:r>
              <a:rPr lang="en-IN" dirty="0">
                <a:latin typeface="Folio Std Medium"/>
              </a:rPr>
              <a:t>enhance the user’s perception of the real-world objects that the user is seeing or interacting with</a:t>
            </a:r>
            <a:endParaRPr lang="en-US" dirty="0">
              <a:latin typeface="Folio Std Medium"/>
            </a:endParaRPr>
          </a:p>
        </p:txBody>
      </p:sp>
    </p:spTree>
    <p:extLst>
      <p:ext uri="{BB962C8B-B14F-4D97-AF65-F5344CB8AC3E}">
        <p14:creationId xmlns:p14="http://schemas.microsoft.com/office/powerpoint/2010/main" val="38312863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Augmented Reality (2 of 2)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C3F323-8CBA-4EBF-9398-C4913136035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N" dirty="0"/>
              <a:t>Difference between augmented reality (AR) and virtual reality</a:t>
            </a:r>
            <a:endParaRPr lang="en-US" dirty="0"/>
          </a:p>
          <a:p>
            <a:pPr lvl="1"/>
            <a:r>
              <a:rPr lang="en-US" dirty="0"/>
              <a:t>Augmented reality: </a:t>
            </a:r>
            <a:r>
              <a:rPr lang="en-IN" dirty="0"/>
              <a:t>users stay in the real-world environment while interacting with objects</a:t>
            </a:r>
          </a:p>
          <a:p>
            <a:pPr lvl="2"/>
            <a:r>
              <a:rPr lang="en-IN" dirty="0"/>
              <a:t>Aware that they are still in the real world</a:t>
            </a:r>
            <a:endParaRPr lang="en-US" dirty="0"/>
          </a:p>
          <a:p>
            <a:pPr lvl="1"/>
            <a:r>
              <a:rPr lang="en-IN" dirty="0"/>
              <a:t>Virtual reality: users are immersed in the virtual world</a:t>
            </a:r>
          </a:p>
          <a:p>
            <a:pPr lvl="2"/>
            <a:r>
              <a:rPr lang="en-US" dirty="0"/>
              <a:t>Mind is tricked into thinking they are in a new virtual world</a:t>
            </a:r>
          </a:p>
          <a:p>
            <a:pPr lvl="1"/>
            <a:endParaRPr lang="en-IN" dirty="0"/>
          </a:p>
          <a:p>
            <a:pPr lvl="1"/>
            <a:endParaRPr lang="en-IN" dirty="0"/>
          </a:p>
          <a:p>
            <a:pPr lvl="1"/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273976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346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pPr eaLnBrk="1" hangingPunct="1"/>
            <a:r>
              <a:rPr lang="en-US" altLang="en-US" dirty="0">
                <a:latin typeface="Folio Std Medium"/>
                <a:ea typeface="Franklin Gothic Medium" panose="020B0603020102020204" pitchFamily="34" charset="0"/>
                <a:cs typeface="Franklin Gothic Medium" panose="020B0603020102020204" pitchFamily="34" charset="0"/>
              </a:rPr>
              <a:t>Radio Frequency Identification: An Overview (1 of 2)</a:t>
            </a:r>
          </a:p>
        </p:txBody>
      </p:sp>
      <p:sp>
        <p:nvSpPr>
          <p:cNvPr id="57347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 altLang="en-US" dirty="0"/>
              <a:t>Radio frequency identification (RFID) tag</a:t>
            </a:r>
          </a:p>
          <a:p>
            <a:pPr lvl="1" eaLnBrk="1" hangingPunct="1"/>
            <a:r>
              <a:rPr lang="en-US" altLang="en-US" dirty="0"/>
              <a:t>Small electronic device consisting of a small chip and an antenna provides a unique identification for the card or the object carrying the tag</a:t>
            </a:r>
          </a:p>
          <a:p>
            <a:pPr marL="959803" lvl="2" indent="-273050" eaLnBrk="1" hangingPunct="1"/>
            <a:r>
              <a:rPr lang="en-IN" altLang="en-US" dirty="0"/>
              <a:t>Passive type: includes no internal power supply and can be very small</a:t>
            </a:r>
          </a:p>
          <a:p>
            <a:pPr marL="959803" lvl="2" indent="-273050" eaLnBrk="1" hangingPunct="1"/>
            <a:r>
              <a:rPr lang="en-US" altLang="en-US" dirty="0"/>
              <a:t>Active: includes an internal power source and is more reliable than a passive tag</a:t>
            </a:r>
          </a:p>
          <a:p>
            <a:pPr marL="959803" lvl="2" indent="-273050" eaLnBrk="1" hangingPunct="1"/>
            <a:endParaRPr lang="en-US" altLang="en-US" dirty="0"/>
          </a:p>
          <a:p>
            <a:pPr marL="639763" lvl="1" indent="-273050" eaLnBrk="1" hangingPunct="1">
              <a:buFont typeface="Arial" panose="020B0604020202020204" pitchFamily="34" charset="0"/>
              <a:buChar char="•"/>
            </a:pPr>
            <a:endParaRPr lang="en-US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3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34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34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34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94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pPr eaLnBrk="1" hangingPunct="1"/>
            <a:r>
              <a:rPr lang="en-US" altLang="en-US" dirty="0">
                <a:ea typeface="Franklin Gothic Medium" panose="020B0603020102020204" pitchFamily="34" charset="0"/>
                <a:cs typeface="Franklin Gothic Medium" panose="020B0603020102020204" pitchFamily="34" charset="0"/>
              </a:rPr>
              <a:t>Radio Frequency Identification: An Overview (2 of 2)</a:t>
            </a:r>
            <a:endParaRPr lang="en-US" altLang="en-US" dirty="0">
              <a:latin typeface="Folio Std Medium"/>
              <a:ea typeface="Franklin Gothic Medium" panose="020B0603020102020204" pitchFamily="34" charset="0"/>
              <a:cs typeface="Franklin Gothic Medium" panose="020B0603020102020204" pitchFamily="34" charset="0"/>
            </a:endParaRPr>
          </a:p>
        </p:txBody>
      </p:sp>
      <p:sp>
        <p:nvSpPr>
          <p:cNvPr id="59395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>
              <a:spcBef>
                <a:spcPts val="600"/>
              </a:spcBef>
            </a:pPr>
            <a:r>
              <a:rPr lang="en-US" altLang="en-US" dirty="0">
                <a:latin typeface="Folio Std Medium"/>
              </a:rPr>
              <a:t>Privacy and security issues</a:t>
            </a:r>
          </a:p>
          <a:p>
            <a:pPr marL="639763" lvl="1" indent="-273050" eaLnBrk="1" hangingPunct="1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altLang="en-US" dirty="0">
                <a:latin typeface="Folio Std Medium"/>
              </a:rPr>
              <a:t>Ability to read a tag’s contents after an item has left the store</a:t>
            </a:r>
          </a:p>
          <a:p>
            <a:pPr marL="639763" lvl="1" indent="-273050" eaLnBrk="1" hangingPunct="1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altLang="en-US" dirty="0">
                <a:latin typeface="Folio Std Medium"/>
              </a:rPr>
              <a:t>Tags being read without the customer’s knowledge</a:t>
            </a:r>
          </a:p>
          <a:p>
            <a:pPr marL="639763" lvl="1" indent="-273050" eaLnBrk="1" hangingPunct="1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altLang="en-US" dirty="0">
                <a:latin typeface="Folio Std Medium"/>
              </a:rPr>
              <a:t>Tags with unique serial numbers being linked to credit card numbers</a:t>
            </a:r>
          </a:p>
        </p:txBody>
      </p:sp>
    </p:spTree>
    <p:extLst>
      <p:ext uri="{BB962C8B-B14F-4D97-AF65-F5344CB8AC3E}">
        <p14:creationId xmlns:p14="http://schemas.microsoft.com/office/powerpoint/2010/main" val="28580741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3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39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39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39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42" name="Title 1"/>
          <p:cNvSpPr>
            <a:spLocks noGrp="1"/>
          </p:cNvSpPr>
          <p:nvPr>
            <p:ph type="title"/>
          </p:nvPr>
        </p:nvSpPr>
        <p:spPr>
          <a:xfrm>
            <a:off x="2027583" y="388399"/>
            <a:ext cx="6809280" cy="983201"/>
          </a:xfrm>
        </p:spPr>
        <p:txBody>
          <a:bodyPr/>
          <a:lstStyle/>
          <a:p>
            <a:pPr eaLnBrk="1" hangingPunct="1"/>
            <a:r>
              <a:rPr lang="en-US" altLang="en-US" dirty="0">
                <a:ea typeface="Franklin Gothic Medium" panose="020B0603020102020204" pitchFamily="34" charset="0"/>
                <a:cs typeface="Franklin Gothic Medium" panose="020B0603020102020204" pitchFamily="34" charset="0"/>
              </a:rPr>
              <a:t>14.1      </a:t>
            </a:r>
            <a:r>
              <a:rPr lang="en-US" altLang="en-US" dirty="0" smtClean="0">
                <a:ea typeface="Franklin Gothic Medium" panose="020B0603020102020204" pitchFamily="34" charset="0"/>
                <a:cs typeface="Franklin Gothic Medium" panose="020B0603020102020204" pitchFamily="34" charset="0"/>
              </a:rPr>
              <a:t>RFID </a:t>
            </a:r>
            <a:r>
              <a:rPr lang="en-US" altLang="en-US" dirty="0">
                <a:ea typeface="Franklin Gothic Medium" panose="020B0603020102020204" pitchFamily="34" charset="0"/>
                <a:cs typeface="Franklin Gothic Medium" panose="020B0603020102020204" pitchFamily="34" charset="0"/>
              </a:rPr>
              <a:t>Applications </a:t>
            </a:r>
            <a:endParaRPr lang="en-US" altLang="en-US" dirty="0">
              <a:latin typeface="Folio Std Medium"/>
              <a:ea typeface="Franklin Gothic Medium" panose="020B0603020102020204" pitchFamily="34" charset="0"/>
              <a:cs typeface="Franklin Gothic Medium" panose="020B0603020102020204" pitchFamily="34" charset="0"/>
            </a:endParaRPr>
          </a:p>
        </p:txBody>
      </p:sp>
      <p:graphicFrame>
        <p:nvGraphicFramePr>
          <p:cNvPr id="5" name="Table 4" descr="This table provides information regarding R F I D applications. It has two columns and six rows. The header of column one reads category, and the header of column two reads examples.&#10;In row two, column one reads tracking and identification and column two reads railway cars and shipping containers, livestock and pets, supply-chain management, inventory control, retail checkout and P O S systems, and recycling and waste disposal.&#10;In row three, column one reads payment and stored-value systems and column two reads electronic toll systems, contactless credit cards, subway and bus passes, casino tokens, and concert tickets.&#10;In row four, column one reads access control and column two reads building access cards, ski-lift passes, and car ignition systems.&#10;In row five, column one reads anticounterfeiting and column two reads casino tokens, high-denomination currency notes, luxury goods, and prescription drugs.&#10;In row six, column one reads healthcare and column two reads tracking medical tools and patients, process control, and monitoring patient data.&#10;" title="R F I D Applications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24898679"/>
              </p:ext>
            </p:extLst>
          </p:nvPr>
        </p:nvGraphicFramePr>
        <p:xfrm>
          <a:off x="607263" y="1409283"/>
          <a:ext cx="8229600" cy="4482419"/>
        </p:xfrm>
        <a:graphic>
          <a:graphicData uri="http://schemas.openxmlformats.org/drawingml/2006/table">
            <a:tbl>
              <a:tblPr firstRow="1" bandRow="1">
                <a:tableStyleId>{91EBBBCC-DAD2-459C-BE2E-F6DE35CF9A28}</a:tableStyleId>
              </a:tblPr>
              <a:tblGrid>
                <a:gridCol w="3048779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18082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459149">
                <a:tc>
                  <a:txBody>
                    <a:bodyPr/>
                    <a:lstStyle/>
                    <a:p>
                      <a:pPr algn="ctr"/>
                      <a:r>
                        <a:rPr lang="en-US" sz="2000" u="none" strike="noStrike" kern="1200" baseline="0" dirty="0">
                          <a:solidFill>
                            <a:schemeClr val="bg1"/>
                          </a:solidFill>
                        </a:rPr>
                        <a:t>Category</a:t>
                      </a:r>
                      <a:endParaRPr lang="en-US" sz="2000" dirty="0">
                        <a:solidFill>
                          <a:schemeClr val="bg1"/>
                        </a:solidFill>
                      </a:endParaRPr>
                    </a:p>
                  </a:txBody>
                  <a:tcPr marL="91433" marR="91433" marT="45711" marB="45711">
                    <a:lnL w="63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000" dirty="0">
                          <a:solidFill>
                            <a:schemeClr val="bg1"/>
                          </a:solidFill>
                        </a:rPr>
                        <a:t>Examples</a:t>
                      </a:r>
                    </a:p>
                  </a:txBody>
                  <a:tcPr marL="91433" marR="91433" marT="45711" marB="45711">
                    <a:lnL w="63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tx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49877">
                <a:tc>
                  <a:txBody>
                    <a:bodyPr/>
                    <a:lstStyle/>
                    <a:p>
                      <a:r>
                        <a:rPr lang="en-US" sz="1800" dirty="0">
                          <a:solidFill>
                            <a:schemeClr val="tx2"/>
                          </a:solidFill>
                        </a:rPr>
                        <a:t>Tracking and identification</a:t>
                      </a:r>
                    </a:p>
                  </a:txBody>
                  <a:tcPr marL="91433" marR="91433" marT="45711" marB="45711">
                    <a:lnL w="63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dirty="0">
                          <a:solidFill>
                            <a:schemeClr val="tx2"/>
                          </a:solidFill>
                        </a:rPr>
                        <a:t>Railway cars and shipping containers, livestock and pets, supply-chain management, </a:t>
                      </a:r>
                      <a:r>
                        <a:rPr lang="en-IN" sz="1800" dirty="0">
                          <a:solidFill>
                            <a:schemeClr val="tx2"/>
                          </a:solidFill>
                        </a:rPr>
                        <a:t>inventory</a:t>
                      </a:r>
                      <a:r>
                        <a:rPr lang="en-IN" sz="1800" baseline="0" dirty="0">
                          <a:solidFill>
                            <a:schemeClr val="tx2"/>
                          </a:solidFill>
                        </a:rPr>
                        <a:t> </a:t>
                      </a:r>
                      <a:r>
                        <a:rPr lang="en-IN" sz="1800" dirty="0">
                          <a:solidFill>
                            <a:schemeClr val="tx2"/>
                          </a:solidFill>
                        </a:rPr>
                        <a:t>control, retail checkout and POS systems,</a:t>
                      </a:r>
                      <a:r>
                        <a:rPr lang="en-IN" sz="1800" baseline="0" dirty="0">
                          <a:solidFill>
                            <a:schemeClr val="tx2"/>
                          </a:solidFill>
                        </a:rPr>
                        <a:t> and </a:t>
                      </a:r>
                      <a:r>
                        <a:rPr lang="en-IN" sz="1800" dirty="0">
                          <a:solidFill>
                            <a:schemeClr val="tx2"/>
                          </a:solidFill>
                        </a:rPr>
                        <a:t>recycling and waste disposal</a:t>
                      </a:r>
                      <a:endParaRPr lang="en-US" sz="1800" dirty="0">
                        <a:solidFill>
                          <a:schemeClr val="tx2"/>
                        </a:solidFill>
                      </a:endParaRPr>
                    </a:p>
                  </a:txBody>
                  <a:tcPr marL="91433" marR="91433" marT="45711" marB="45711">
                    <a:lnL w="63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49877">
                <a:tc>
                  <a:txBody>
                    <a:bodyPr/>
                    <a:lstStyle/>
                    <a:p>
                      <a:r>
                        <a:rPr lang="en-US" sz="1800" dirty="0">
                          <a:solidFill>
                            <a:schemeClr val="tx2"/>
                          </a:solidFill>
                        </a:rPr>
                        <a:t>Payment and stored-value systems</a:t>
                      </a:r>
                    </a:p>
                  </a:txBody>
                  <a:tcPr marL="91433" marR="91433" marT="45711" marB="45711">
                    <a:lnL w="63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dirty="0">
                          <a:solidFill>
                            <a:schemeClr val="tx2"/>
                          </a:solidFill>
                        </a:rPr>
                        <a:t>Electronic toll systems, contactless credit cards,</a:t>
                      </a:r>
                      <a:r>
                        <a:rPr lang="en-US" sz="1800" baseline="0" dirty="0">
                          <a:solidFill>
                            <a:schemeClr val="tx2"/>
                          </a:solidFill>
                        </a:rPr>
                        <a:t> </a:t>
                      </a:r>
                      <a:r>
                        <a:rPr lang="en-IN" sz="1800" baseline="0" dirty="0">
                          <a:solidFill>
                            <a:schemeClr val="tx2"/>
                          </a:solidFill>
                        </a:rPr>
                        <a:t>subway and bus passes, casino tokens, and concert tickets</a:t>
                      </a:r>
                      <a:endParaRPr lang="en-US" sz="1800" dirty="0">
                        <a:solidFill>
                          <a:schemeClr val="tx2"/>
                        </a:solidFill>
                      </a:endParaRPr>
                    </a:p>
                  </a:txBody>
                  <a:tcPr marL="91433" marR="91433" marT="45711" marB="45711">
                    <a:lnL w="63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49877">
                <a:tc>
                  <a:txBody>
                    <a:bodyPr/>
                    <a:lstStyle/>
                    <a:p>
                      <a:r>
                        <a:rPr lang="en-US" sz="1800" u="none" strike="noStrike" kern="1200" baseline="0" dirty="0">
                          <a:solidFill>
                            <a:schemeClr val="tx2"/>
                          </a:solidFill>
                        </a:rPr>
                        <a:t>Access control</a:t>
                      </a:r>
                      <a:endParaRPr lang="en-US" sz="1800" dirty="0">
                        <a:solidFill>
                          <a:schemeClr val="tx2"/>
                        </a:solidFill>
                      </a:endParaRPr>
                    </a:p>
                  </a:txBody>
                  <a:tcPr marL="91433" marR="91433" marT="45711" marB="45711">
                    <a:lnL w="63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dirty="0">
                          <a:solidFill>
                            <a:schemeClr val="tx2"/>
                          </a:solidFill>
                        </a:rPr>
                        <a:t>Building access cards, ski-lift passes, and car ignition systems</a:t>
                      </a:r>
                    </a:p>
                  </a:txBody>
                  <a:tcPr marL="91433" marR="91433" marT="45711" marB="45711">
                    <a:lnL w="63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49877">
                <a:tc>
                  <a:txBody>
                    <a:bodyPr/>
                    <a:lstStyle/>
                    <a:p>
                      <a:r>
                        <a:rPr lang="en-US" sz="1800" dirty="0">
                          <a:solidFill>
                            <a:schemeClr val="tx2"/>
                          </a:solidFill>
                        </a:rPr>
                        <a:t>Anticounterfeiting</a:t>
                      </a:r>
                    </a:p>
                  </a:txBody>
                  <a:tcPr marL="91433" marR="91433" marT="45711" marB="45711">
                    <a:lnL w="63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dirty="0">
                          <a:solidFill>
                            <a:schemeClr val="tx2"/>
                          </a:solidFill>
                        </a:rPr>
                        <a:t>Casino tokens, high-denomination currency notes, luxury goods, and prescription drugs</a:t>
                      </a:r>
                    </a:p>
                  </a:txBody>
                  <a:tcPr marL="91433" marR="91433" marT="45711" marB="45711">
                    <a:lnL w="63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49877">
                <a:tc>
                  <a:txBody>
                    <a:bodyPr/>
                    <a:lstStyle/>
                    <a:p>
                      <a:r>
                        <a:rPr lang="en-US" sz="1800" u="none" strike="noStrike" kern="1200" baseline="0" dirty="0">
                          <a:solidFill>
                            <a:schemeClr val="tx2"/>
                          </a:solidFill>
                        </a:rPr>
                        <a:t>Healthcare</a:t>
                      </a:r>
                      <a:endParaRPr lang="en-US" sz="1800" dirty="0">
                        <a:solidFill>
                          <a:schemeClr val="tx2"/>
                        </a:solidFill>
                      </a:endParaRPr>
                    </a:p>
                  </a:txBody>
                  <a:tcPr marL="91433" marR="91433" marT="45711" marB="45711">
                    <a:lnL w="63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US" sz="1800" u="none" strike="noStrike" kern="1200" baseline="0" dirty="0">
                          <a:solidFill>
                            <a:schemeClr val="tx2"/>
                          </a:solidFill>
                        </a:rPr>
                        <a:t>Tracking medical tools and patients, process control, and monitoring patient data</a:t>
                      </a:r>
                      <a:endParaRPr lang="en-US" sz="1800" dirty="0">
                        <a:solidFill>
                          <a:schemeClr val="tx2"/>
                        </a:solidFill>
                      </a:endParaRPr>
                    </a:p>
                  </a:txBody>
                  <a:tcPr marL="91433" marR="91433" marT="45711" marB="45711">
                    <a:lnL w="63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chemeClr val="tx2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96133328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66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dirty="0">
                <a:latin typeface="Folio Std Medium"/>
                <a:ea typeface="Franklin Gothic Medium" panose="020B0603020102020204" pitchFamily="34" charset="0"/>
                <a:cs typeface="Franklin Gothic Medium" panose="020B0603020102020204" pitchFamily="34" charset="0"/>
              </a:rPr>
              <a:t>Quick Response Codes</a:t>
            </a:r>
          </a:p>
        </p:txBody>
      </p:sp>
      <p:sp>
        <p:nvSpPr>
          <p:cNvPr id="62467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>
              <a:spcBef>
                <a:spcPts val="600"/>
              </a:spcBef>
            </a:pPr>
            <a:r>
              <a:rPr lang="en-US" altLang="en-US" dirty="0"/>
              <a:t>Matrix barcode consisting of black modules arranged in a square pattern on a white background</a:t>
            </a:r>
          </a:p>
          <a:p>
            <a:pPr marL="639763" lvl="1" indent="-273050" eaLnBrk="1" hangingPunct="1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altLang="en-US" dirty="0"/>
              <a:t>High storage capacity, small printout size, and dirt and dust resistant</a:t>
            </a:r>
          </a:p>
          <a:p>
            <a:pPr marL="639763" lvl="1" indent="-273050" eaLnBrk="1" hangingPunct="1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altLang="en-US" dirty="0"/>
              <a:t>Readable from any direction</a:t>
            </a:r>
          </a:p>
          <a:p>
            <a:pPr marL="639763" lvl="1" indent="-273050" eaLnBrk="1" hangingPunct="1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altLang="en-US" dirty="0"/>
              <a:t>Compatible with the Japanese character set</a:t>
            </a:r>
          </a:p>
          <a:p>
            <a:pPr marL="639763" lvl="1" indent="-273050" eaLnBrk="1" hangingPunct="1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IN" altLang="en-US" dirty="0"/>
              <a:t>Can be read by smartphones equipped with cameras</a:t>
            </a:r>
            <a:endParaRPr lang="en-US" altLang="en-US" dirty="0"/>
          </a:p>
          <a:p>
            <a:pPr marL="639763" lvl="1" indent="-273050" eaLnBrk="1" hangingPunct="1">
              <a:spcBef>
                <a:spcPts val="600"/>
              </a:spcBef>
              <a:buFont typeface="Arial" panose="020B0604020202020204" pitchFamily="34" charset="0"/>
              <a:buChar char="•"/>
            </a:pPr>
            <a:endParaRPr lang="en-US" altLang="en-US" dirty="0"/>
          </a:p>
          <a:p>
            <a:pPr marL="639763" lvl="1" indent="-273050" eaLnBrk="1" hangingPunct="1">
              <a:spcBef>
                <a:spcPts val="600"/>
              </a:spcBef>
              <a:buFont typeface="Arial" panose="020B0604020202020204" pitchFamily="34" charset="0"/>
              <a:buChar char="•"/>
            </a:pPr>
            <a:endParaRPr lang="en-US" altLang="en-US" dirty="0"/>
          </a:p>
          <a:p>
            <a:pPr marL="958850" lvl="2" indent="-319088" eaLnBrk="1" hangingPunct="1">
              <a:spcBef>
                <a:spcPts val="600"/>
              </a:spcBef>
              <a:buSzTx/>
            </a:pPr>
            <a:endParaRPr lang="en-US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46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46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46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46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46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56170A-9BF5-483E-876C-04829A7405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Learning Objectives (2 of 2)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F86423-C3FF-45E1-9E86-20CBE057C1F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Describe new trends in networking, including grid, utility, and cloud computing</a:t>
            </a:r>
          </a:p>
          <a:p>
            <a:r>
              <a:rPr lang="en-US" dirty="0"/>
              <a:t>Discuss uses of nanotechnology</a:t>
            </a:r>
          </a:p>
          <a:p>
            <a:r>
              <a:rPr lang="en-US" dirty="0"/>
              <a:t>Describe blockchain technology and cryptocurrency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715898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14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dirty="0">
                <a:latin typeface="Folio Std Medium"/>
                <a:ea typeface="Franklin Gothic Medium" panose="020B0603020102020204" pitchFamily="34" charset="0"/>
                <a:cs typeface="Franklin Gothic Medium" panose="020B0603020102020204" pitchFamily="34" charset="0"/>
              </a:rPr>
              <a:t>Biometrics: A Second Look (1 of 3)</a:t>
            </a:r>
          </a:p>
        </p:txBody>
      </p:sp>
      <p:sp>
        <p:nvSpPr>
          <p:cNvPr id="64515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 altLang="en-US" dirty="0"/>
              <a:t>Offer a high degree of accuracy that is not possible with other security measures</a:t>
            </a:r>
          </a:p>
          <a:p>
            <a:pPr lvl="1" eaLnBrk="1" hangingPunct="1"/>
            <a:r>
              <a:rPr lang="en-US" altLang="en-US" dirty="0"/>
              <a:t>Used in e-commerce and banking by phone</a:t>
            </a:r>
          </a:p>
          <a:p>
            <a:pPr marL="959803" lvl="2" indent="-273050" eaLnBrk="1" hangingPunct="1"/>
            <a:r>
              <a:rPr lang="en-US" altLang="en-US" dirty="0"/>
              <a:t>Example: using voice synthesizers and customers’ voices as the biometric element that identifies them remotely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5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51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51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6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eaLnBrk="1" hangingPunct="1"/>
            <a:r>
              <a:rPr lang="en-US" altLang="en-US" dirty="0">
                <a:ea typeface="Franklin Gothic Medium" panose="020B0603020102020204" pitchFamily="34" charset="0"/>
                <a:cs typeface="Franklin Gothic Medium" panose="020B0603020102020204" pitchFamily="34" charset="0"/>
              </a:rPr>
              <a:t>Biometrics: A Second Look (2 of 3) </a:t>
            </a:r>
            <a:endParaRPr lang="en-US" altLang="en-US" dirty="0">
              <a:latin typeface="Folio Std Medium"/>
              <a:ea typeface="Franklin Gothic Medium" panose="020B0603020102020204" pitchFamily="34" charset="0"/>
              <a:cs typeface="Franklin Gothic Medium" panose="020B0603020102020204" pitchFamily="34" charset="0"/>
            </a:endParaRP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F839E3D7-B4EA-40EB-B0E2-13633546ADA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en-US" dirty="0">
                <a:latin typeface="Folio Std Medium"/>
                <a:ea typeface="Franklin Gothic Medium" panose="020B0603020102020204" pitchFamily="34" charset="0"/>
                <a:cs typeface="Franklin Gothic Medium" panose="020B0603020102020204" pitchFamily="34" charset="0"/>
              </a:rPr>
              <a:t>Current and future applications </a:t>
            </a:r>
          </a:p>
          <a:p>
            <a:pPr lvl="1"/>
            <a:r>
              <a:rPr lang="en-US" dirty="0">
                <a:latin typeface="Folio Std Medium"/>
                <a:ea typeface="Tahoma" panose="020B0604030504040204" pitchFamily="34" charset="0"/>
                <a:cs typeface="Tahoma" panose="020B0604030504040204" pitchFamily="34" charset="0"/>
              </a:rPr>
              <a:t>ATM, credit, and debit cards</a:t>
            </a:r>
          </a:p>
          <a:p>
            <a:pPr lvl="1"/>
            <a:r>
              <a:rPr lang="en-US" dirty="0">
                <a:latin typeface="Folio Std Medium"/>
                <a:ea typeface="Tahoma" panose="020B0604030504040204" pitchFamily="34" charset="0"/>
                <a:cs typeface="Tahoma" panose="020B0604030504040204" pitchFamily="34" charset="0"/>
              </a:rPr>
              <a:t>Network and computer login security</a:t>
            </a:r>
          </a:p>
          <a:p>
            <a:pPr lvl="1"/>
            <a:r>
              <a:rPr lang="en-US" dirty="0">
                <a:latin typeface="Folio Std Medium"/>
                <a:ea typeface="Tahoma" panose="020B0604030504040204" pitchFamily="34" charset="0"/>
                <a:cs typeface="Tahoma" panose="020B0604030504040204" pitchFamily="34" charset="0"/>
              </a:rPr>
              <a:t>Web page security</a:t>
            </a:r>
          </a:p>
          <a:p>
            <a:pPr lvl="1"/>
            <a:r>
              <a:rPr lang="en-US" dirty="0">
                <a:latin typeface="Folio Std Medium"/>
                <a:ea typeface="Tahoma" panose="020B0604030504040204" pitchFamily="34" charset="0"/>
                <a:cs typeface="Tahoma" panose="020B0604030504040204" pitchFamily="34" charset="0"/>
              </a:rPr>
              <a:t>Voting</a:t>
            </a:r>
          </a:p>
          <a:p>
            <a:pPr lvl="1"/>
            <a:r>
              <a:rPr lang="en-US" dirty="0">
                <a:latin typeface="Folio Std Medium"/>
                <a:ea typeface="Tahoma" panose="020B0604030504040204" pitchFamily="34" charset="0"/>
                <a:cs typeface="Tahoma" panose="020B0604030504040204" pitchFamily="34" charset="0"/>
              </a:rPr>
              <a:t>Employee time clocks</a:t>
            </a:r>
          </a:p>
          <a:p>
            <a:pPr lvl="1"/>
            <a:r>
              <a:rPr lang="en-US" dirty="0">
                <a:latin typeface="Folio Std Medium"/>
                <a:ea typeface="Tahoma" panose="020B0604030504040204" pitchFamily="34" charset="0"/>
                <a:cs typeface="Tahoma" panose="020B0604030504040204" pitchFamily="34" charset="0"/>
              </a:rPr>
              <a:t>Member identification in sport clubs</a:t>
            </a:r>
          </a:p>
          <a:p>
            <a:pPr lvl="1"/>
            <a:r>
              <a:rPr lang="en-US" dirty="0">
                <a:latin typeface="Folio Std Medium"/>
                <a:ea typeface="Tahoma" panose="020B0604030504040204" pitchFamily="34" charset="0"/>
                <a:cs typeface="Tahoma" panose="020B0604030504040204" pitchFamily="34" charset="0"/>
              </a:rPr>
              <a:t>Airport security and fast check-in</a:t>
            </a:r>
          </a:p>
          <a:p>
            <a:endParaRPr lang="en-US" dirty="0"/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6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eaLnBrk="1" hangingPunct="1"/>
            <a:r>
              <a:rPr lang="en-US" altLang="en-US" dirty="0">
                <a:ea typeface="Franklin Gothic Medium" panose="020B0603020102020204" pitchFamily="34" charset="0"/>
                <a:cs typeface="Franklin Gothic Medium" panose="020B0603020102020204" pitchFamily="34" charset="0"/>
              </a:rPr>
              <a:t>Biometrics: A Second Look (3 of 3)</a:t>
            </a:r>
            <a:endParaRPr lang="en-US" altLang="en-US" dirty="0">
              <a:latin typeface="Folio Std Medium"/>
              <a:ea typeface="Franklin Gothic Medium" panose="020B0603020102020204" pitchFamily="34" charset="0"/>
              <a:cs typeface="Franklin Gothic Medium" panose="020B0603020102020204" pitchFamily="34" charset="0"/>
            </a:endParaRP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F839E3D7-B4EA-40EB-B0E2-13633546ADA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r>
              <a:rPr lang="en-US" dirty="0">
                <a:latin typeface="Folio Std Medium"/>
                <a:ea typeface="Tahoma" panose="020B0604030504040204" pitchFamily="34" charset="0"/>
                <a:cs typeface="Tahoma" panose="020B0604030504040204" pitchFamily="34" charset="0"/>
              </a:rPr>
              <a:t>Passports and highly secured government ID cards</a:t>
            </a:r>
          </a:p>
          <a:p>
            <a:pPr lvl="1"/>
            <a:r>
              <a:rPr lang="en-US" dirty="0">
                <a:latin typeface="Folio Std Medium"/>
                <a:ea typeface="Tahoma" panose="020B0604030504040204" pitchFamily="34" charset="0"/>
                <a:cs typeface="Tahoma" panose="020B0604030504040204" pitchFamily="34" charset="0"/>
              </a:rPr>
              <a:t>Sporting events</a:t>
            </a:r>
          </a:p>
          <a:p>
            <a:pPr lvl="1"/>
            <a:r>
              <a:rPr lang="en-US" dirty="0">
                <a:latin typeface="Folio Std Medium"/>
                <a:ea typeface="Tahoma" panose="020B0604030504040204" pitchFamily="34" charset="0"/>
                <a:cs typeface="Tahoma" panose="020B0604030504040204" pitchFamily="34" charset="0"/>
              </a:rPr>
              <a:t>Cell phones and smart cards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87995658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610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dirty="0">
                <a:latin typeface="Folio Std Medium"/>
                <a:ea typeface="Franklin Gothic Medium" panose="020B0603020102020204" pitchFamily="34" charset="0"/>
                <a:cs typeface="Franklin Gothic Medium" panose="020B0603020102020204" pitchFamily="34" charset="0"/>
              </a:rPr>
              <a:t>Trends in Networking (1 </a:t>
            </a:r>
            <a:r>
              <a:rPr lang="en-US" altLang="en-US" dirty="0">
                <a:ea typeface="Franklin Gothic Medium" panose="020B0603020102020204" pitchFamily="34" charset="0"/>
                <a:cs typeface="Franklin Gothic Medium" panose="020B0603020102020204" pitchFamily="34" charset="0"/>
              </a:rPr>
              <a:t>of 15)</a:t>
            </a:r>
            <a:endParaRPr lang="en-US" altLang="en-US" dirty="0">
              <a:latin typeface="Folio Std Medium"/>
              <a:ea typeface="Franklin Gothic Medium" panose="020B0603020102020204" pitchFamily="34" charset="0"/>
              <a:cs typeface="Franklin Gothic Medium" panose="020B0603020102020204" pitchFamily="34" charset="0"/>
            </a:endParaRPr>
          </a:p>
        </p:txBody>
      </p:sp>
      <p:sp>
        <p:nvSpPr>
          <p:cNvPr id="68611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 altLang="en-US" dirty="0">
                <a:latin typeface="Folio Std Medium"/>
                <a:ea typeface="Franklin Gothic Medium" panose="020B0603020102020204" pitchFamily="34" charset="0"/>
                <a:cs typeface="Franklin Gothic Medium" panose="020B0603020102020204" pitchFamily="34" charset="0"/>
              </a:rPr>
              <a:t>Wireless Fidelity (Wi-Fi) </a:t>
            </a:r>
          </a:p>
          <a:p>
            <a:pPr lvl="1" eaLnBrk="1" hangingPunct="1"/>
            <a:r>
              <a:rPr lang="en-US" altLang="en-US" dirty="0"/>
              <a:t>Broadband wireless technology that c</a:t>
            </a:r>
            <a:r>
              <a:rPr lang="en-IN" altLang="en-US" dirty="0"/>
              <a:t>an transmit information over short distances</a:t>
            </a:r>
            <a:endParaRPr lang="en-US" altLang="en-US" dirty="0"/>
          </a:p>
          <a:p>
            <a:pPr lvl="1" eaLnBrk="1" hangingPunct="1"/>
            <a:r>
              <a:rPr lang="en-US" altLang="en-US" dirty="0"/>
              <a:t>Enables one to connect computers, mobile phones and smart phones, MP3 players, PDAs, and game consoles to the Internet</a:t>
            </a:r>
          </a:p>
          <a:p>
            <a:pPr lvl="1" eaLnBrk="1" hangingPunct="1"/>
            <a:r>
              <a:rPr lang="en-US" altLang="en-US" dirty="0"/>
              <a:t>Connections are easy to set up and have fast data transfer rates</a:t>
            </a:r>
          </a:p>
          <a:p>
            <a:pPr lvl="1" eaLnBrk="1" hangingPunct="1"/>
            <a:r>
              <a:rPr lang="en-US" altLang="en-US" dirty="0"/>
              <a:t>Offers mobility and flexibility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6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6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6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6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6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658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dirty="0">
                <a:ea typeface="Franklin Gothic Medium" panose="020B0603020102020204" pitchFamily="34" charset="0"/>
                <a:cs typeface="Franklin Gothic Medium" panose="020B0603020102020204" pitchFamily="34" charset="0"/>
              </a:rPr>
              <a:t>Trends in Networking (2 of 15)</a:t>
            </a:r>
            <a:endParaRPr lang="en-US" altLang="en-US" dirty="0">
              <a:latin typeface="Folio Std Medium"/>
              <a:ea typeface="Franklin Gothic Medium" panose="020B0603020102020204" pitchFamily="34" charset="0"/>
              <a:cs typeface="Franklin Gothic Medium" panose="020B0603020102020204" pitchFamily="34" charset="0"/>
            </a:endParaRPr>
          </a:p>
        </p:txBody>
      </p:sp>
      <p:sp>
        <p:nvSpPr>
          <p:cNvPr id="70659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583" indent="-273050" eaLnBrk="1" hangingPunct="1">
              <a:buFont typeface="Arial" panose="020B0604020202020204" pitchFamily="34" charset="0"/>
              <a:buChar char="•"/>
            </a:pPr>
            <a:r>
              <a:rPr lang="en-US" altLang="en-US" dirty="0">
                <a:latin typeface="Folio Std Medium"/>
                <a:ea typeface="Franklin Gothic Medium" panose="020B0603020102020204" pitchFamily="34" charset="0"/>
                <a:cs typeface="Franklin Gothic Medium" panose="020B0603020102020204" pitchFamily="34" charset="0"/>
              </a:rPr>
              <a:t>Disadvantages of Wireless Fidelity (Wi-Fi)</a:t>
            </a:r>
          </a:p>
          <a:p>
            <a:pPr marL="639763" lvl="1" indent="-273050" eaLnBrk="1" hangingPunct="1">
              <a:buFont typeface="Arial" panose="020B0604020202020204" pitchFamily="34" charset="0"/>
              <a:buChar char="•"/>
            </a:pPr>
            <a:r>
              <a:rPr lang="en-US" altLang="en-US" dirty="0"/>
              <a:t>Susceptible to interference from other devices and to being intercepted</a:t>
            </a:r>
          </a:p>
          <a:p>
            <a:pPr marL="959803" lvl="2" indent="-273050" eaLnBrk="1" hangingPunct="1"/>
            <a:r>
              <a:rPr lang="en-US" altLang="en-US" dirty="0"/>
              <a:t>Raises security concerns</a:t>
            </a:r>
          </a:p>
          <a:p>
            <a:pPr marL="639763" lvl="1" indent="-273050" eaLnBrk="1" hangingPunct="1">
              <a:buFont typeface="Arial" panose="020B0604020202020204" pitchFamily="34" charset="0"/>
              <a:buChar char="•"/>
            </a:pPr>
            <a:r>
              <a:rPr lang="en-US" altLang="en-US" dirty="0"/>
              <a:t>Lack of support for high-quality media streaming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65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65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65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65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706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pPr eaLnBrk="1" hangingPunct="1"/>
            <a:r>
              <a:rPr lang="en-US" altLang="en-US" dirty="0">
                <a:ea typeface="Franklin Gothic Medium" panose="020B0603020102020204" pitchFamily="34" charset="0"/>
                <a:cs typeface="Franklin Gothic Medium" panose="020B0603020102020204" pitchFamily="34" charset="0"/>
              </a:rPr>
              <a:t>Trends in Networking (3 of 15)</a:t>
            </a:r>
            <a:endParaRPr lang="en-US" altLang="en-US" dirty="0">
              <a:latin typeface="Folio Std Medium"/>
              <a:ea typeface="Franklin Gothic Medium" panose="020B0603020102020204" pitchFamily="34" charset="0"/>
              <a:cs typeface="Franklin Gothic Medium" panose="020B0603020102020204" pitchFamily="34" charset="0"/>
            </a:endParaRPr>
          </a:p>
        </p:txBody>
      </p:sp>
      <p:sp>
        <p:nvSpPr>
          <p:cNvPr id="72707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>
              <a:spcBef>
                <a:spcPts val="500"/>
              </a:spcBef>
            </a:pPr>
            <a:r>
              <a:rPr lang="en-US" altLang="en-US" dirty="0">
                <a:latin typeface="Folio Std Medium"/>
                <a:ea typeface="Franklin Gothic Medium" panose="020B0603020102020204" pitchFamily="34" charset="0"/>
                <a:cs typeface="Franklin Gothic Medium" panose="020B0603020102020204" pitchFamily="34" charset="0"/>
              </a:rPr>
              <a:t>Worldwide Interoperability for Microwave Access (WiMAX) </a:t>
            </a:r>
          </a:p>
          <a:p>
            <a:pPr lvl="1" eaLnBrk="1" hangingPunct="1">
              <a:spcBef>
                <a:spcPts val="500"/>
              </a:spcBef>
            </a:pPr>
            <a:r>
              <a:rPr lang="en-US" altLang="en-US" dirty="0"/>
              <a:t>Broadband wireless technology based on the IEEE 802.16 standards</a:t>
            </a:r>
          </a:p>
          <a:p>
            <a:pPr lvl="2" eaLnBrk="1" hangingPunct="1">
              <a:spcBef>
                <a:spcPts val="500"/>
              </a:spcBef>
            </a:pPr>
            <a:r>
              <a:rPr lang="en-US" altLang="en-US" dirty="0"/>
              <a:t>Covers a range of 30 miles for fixed stations and three to ten miles for mobile stations</a:t>
            </a:r>
          </a:p>
          <a:p>
            <a:pPr lvl="1" eaLnBrk="1" hangingPunct="1">
              <a:spcBef>
                <a:spcPts val="500"/>
              </a:spcBef>
            </a:pPr>
            <a:r>
              <a:rPr lang="en-US" altLang="en-US" dirty="0"/>
              <a:t>Fast and easy to install</a:t>
            </a:r>
          </a:p>
          <a:p>
            <a:pPr lvl="1" eaLnBrk="1" hangingPunct="1">
              <a:spcBef>
                <a:spcPts val="500"/>
              </a:spcBef>
            </a:pPr>
            <a:r>
              <a:rPr lang="en-US" altLang="en-US" dirty="0"/>
              <a:t>Enables devices using the same frequency to communicate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70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70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70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70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70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754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Trends in Networking (4 of 15)</a:t>
            </a:r>
          </a:p>
        </p:txBody>
      </p:sp>
      <p:sp>
        <p:nvSpPr>
          <p:cNvPr id="74755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en-US" dirty="0"/>
              <a:t>Disadvantages WiMAX</a:t>
            </a:r>
          </a:p>
          <a:p>
            <a:pPr lvl="1"/>
            <a:r>
              <a:rPr lang="en-US" altLang="en-US" dirty="0"/>
              <a:t>Interference from other wireless devices</a:t>
            </a:r>
          </a:p>
          <a:p>
            <a:pPr lvl="1"/>
            <a:r>
              <a:rPr lang="en-US" altLang="en-US" dirty="0"/>
              <a:t>High costs</a:t>
            </a:r>
          </a:p>
          <a:p>
            <a:pPr lvl="1"/>
            <a:r>
              <a:rPr lang="en-US" altLang="en-US" dirty="0"/>
              <a:t>Interruptions from weather conditions</a:t>
            </a:r>
          </a:p>
          <a:p>
            <a:pPr lvl="1"/>
            <a:r>
              <a:rPr lang="en-US" altLang="en-US" dirty="0"/>
              <a:t>Need for a lot of power </a:t>
            </a:r>
          </a:p>
          <a:p>
            <a:pPr lvl="1"/>
            <a:r>
              <a:rPr lang="en-US" altLang="en-US" dirty="0"/>
              <a:t>Transmission speed decreases when bandwidth is shared among users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7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75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75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75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75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75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80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dirty="0">
                <a:ea typeface="Franklin Gothic Medium" panose="020B0603020102020204" pitchFamily="34" charset="0"/>
                <a:cs typeface="Franklin Gothic Medium" panose="020B0603020102020204" pitchFamily="34" charset="0"/>
              </a:rPr>
              <a:t>Trends in Networking (5 of 15)</a:t>
            </a:r>
            <a:endParaRPr lang="en-US" altLang="en-US" dirty="0">
              <a:latin typeface="Folio Std Medium"/>
              <a:ea typeface="Franklin Gothic Medium" panose="020B0603020102020204" pitchFamily="34" charset="0"/>
              <a:cs typeface="Franklin Gothic Medium" panose="020B0603020102020204" pitchFamily="34" charset="0"/>
            </a:endParaRPr>
          </a:p>
        </p:txBody>
      </p:sp>
      <p:sp>
        <p:nvSpPr>
          <p:cNvPr id="7680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 altLang="en-US" dirty="0">
                <a:latin typeface="Folio Std Medium"/>
                <a:ea typeface="Franklin Gothic Medium" panose="020B0603020102020204" pitchFamily="34" charset="0"/>
                <a:cs typeface="Franklin Gothic Medium" panose="020B0603020102020204" pitchFamily="34" charset="0"/>
              </a:rPr>
              <a:t>Bluetooth</a:t>
            </a:r>
          </a:p>
          <a:p>
            <a:pPr lvl="1" eaLnBrk="1" hangingPunct="1"/>
            <a:r>
              <a:rPr lang="en-US" altLang="en-US" dirty="0"/>
              <a:t>Wireless technology for transferring data over short distances for fixed and mobile devices</a:t>
            </a:r>
          </a:p>
          <a:p>
            <a:pPr lvl="1" eaLnBrk="1" hangingPunct="1"/>
            <a:r>
              <a:rPr lang="en-US" altLang="en-US" dirty="0"/>
              <a:t>Used to create a personal area network (PAN)</a:t>
            </a:r>
          </a:p>
          <a:p>
            <a:pPr lvl="1" eaLnBrk="1" hangingPunct="1"/>
            <a:r>
              <a:rPr lang="en-US" altLang="en-US" dirty="0"/>
              <a:t>Uses a radio technology called Frequency Hopping Spread Spectrum (FHSS)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80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80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80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80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50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dirty="0">
                <a:ea typeface="Franklin Gothic Medium" panose="020B0603020102020204" pitchFamily="34" charset="0"/>
                <a:cs typeface="Franklin Gothic Medium" panose="020B0603020102020204" pitchFamily="34" charset="0"/>
              </a:rPr>
              <a:t>Trends in Networking (6 of 15)</a:t>
            </a:r>
            <a:endParaRPr lang="en-US" altLang="en-US" dirty="0">
              <a:latin typeface="Folio Std Medium"/>
              <a:ea typeface="Franklin Gothic Medium" panose="020B0603020102020204" pitchFamily="34" charset="0"/>
              <a:cs typeface="Franklin Gothic Medium" panose="020B0603020102020204" pitchFamily="34" charset="0"/>
            </a:endParaRPr>
          </a:p>
        </p:txBody>
      </p:sp>
      <p:sp>
        <p:nvSpPr>
          <p:cNvPr id="78851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 eaLnBrk="1" hangingPunct="1"/>
            <a:r>
              <a:rPr lang="en-US" altLang="en-US" dirty="0"/>
              <a:t>Used to connect devices such as computers, global positioning systems (GPSs), mobile phones, laptops, printers, and digital cameras</a:t>
            </a:r>
          </a:p>
          <a:p>
            <a:pPr lvl="1" eaLnBrk="1" hangingPunct="1"/>
            <a:r>
              <a:rPr lang="en-US" altLang="en-US" dirty="0"/>
              <a:t>Has no line-of-sight limitations</a:t>
            </a:r>
          </a:p>
          <a:p>
            <a:pPr lvl="1" eaLnBrk="1" hangingPunct="1"/>
            <a:r>
              <a:rPr lang="en-US" altLang="en-US" dirty="0"/>
              <a:t>Susceptible to interception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85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85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85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898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dirty="0">
                <a:ea typeface="Franklin Gothic Medium" panose="020B0603020102020204" pitchFamily="34" charset="0"/>
                <a:cs typeface="Franklin Gothic Medium" panose="020B0603020102020204" pitchFamily="34" charset="0"/>
              </a:rPr>
              <a:t>Trends in Networking (7 of 15)</a:t>
            </a:r>
            <a:endParaRPr lang="en-US" altLang="en-US" dirty="0">
              <a:latin typeface="Folio Std Medium"/>
              <a:ea typeface="Franklin Gothic Medium" panose="020B0603020102020204" pitchFamily="34" charset="0"/>
              <a:cs typeface="Franklin Gothic Medium" panose="020B0603020102020204" pitchFamily="34" charset="0"/>
            </a:endParaRPr>
          </a:p>
        </p:txBody>
      </p:sp>
      <p:sp>
        <p:nvSpPr>
          <p:cNvPr id="80899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 altLang="en-US" dirty="0">
                <a:latin typeface="Folio Std Medium"/>
                <a:ea typeface="Franklin Gothic Medium" panose="020B0603020102020204" pitchFamily="34" charset="0"/>
                <a:cs typeface="Franklin Gothic Medium" panose="020B0603020102020204" pitchFamily="34" charset="0"/>
              </a:rPr>
              <a:t>Grid computing</a:t>
            </a:r>
          </a:p>
          <a:p>
            <a:pPr lvl="1" eaLnBrk="1" hangingPunct="1"/>
            <a:r>
              <a:rPr lang="en-US" altLang="en-US" dirty="0"/>
              <a:t>Involves combining the processing powers of various computers</a:t>
            </a:r>
          </a:p>
          <a:p>
            <a:pPr lvl="1" eaLnBrk="1" hangingPunct="1"/>
            <a:r>
              <a:rPr lang="en-US" altLang="en-US" dirty="0"/>
              <a:t>Allows users to make use of other computers’ resources to solve problems involving large-scale, complex calculations</a:t>
            </a:r>
          </a:p>
          <a:p>
            <a:pPr lvl="1" eaLnBrk="1" hangingPunct="1"/>
            <a:r>
              <a:rPr lang="en-US" altLang="en-US" dirty="0"/>
              <a:t>Each participant in a grid is called a “node”</a:t>
            </a:r>
          </a:p>
          <a:p>
            <a:pPr lvl="2" eaLnBrk="1" hangingPunct="1"/>
            <a:r>
              <a:rPr lang="en-IN" altLang="en-US" dirty="0"/>
              <a:t>Processing on overused nodes can be switched to idle servers or desktop systems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89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89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89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89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89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altLang="en-US" dirty="0"/>
              <a:t>Trends in Software and Service Distribution (1 of 7)</a:t>
            </a:r>
          </a:p>
        </p:txBody>
      </p:sp>
      <p:sp>
        <p:nvSpPr>
          <p:cNvPr id="2048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en-US" dirty="0"/>
              <a:t>Pull technology</a:t>
            </a:r>
          </a:p>
          <a:p>
            <a:pPr lvl="1"/>
            <a:r>
              <a:rPr lang="en-US" altLang="en-US" dirty="0"/>
              <a:t>User states a need before getting information</a:t>
            </a:r>
          </a:p>
          <a:p>
            <a:pPr lvl="1"/>
            <a:r>
              <a:rPr lang="en-US" altLang="en-US" dirty="0"/>
              <a:t>Example: entering a URL in a Web browser to go to a certain website</a:t>
            </a:r>
          </a:p>
          <a:p>
            <a:r>
              <a:rPr lang="en-US" altLang="en-US" dirty="0"/>
              <a:t>Push technology (i.e., webcasting)</a:t>
            </a:r>
          </a:p>
          <a:p>
            <a:pPr lvl="1"/>
            <a:r>
              <a:rPr lang="en-US" altLang="en-US" dirty="0"/>
              <a:t>Web server delivers information to users who have signed up for the service</a:t>
            </a:r>
          </a:p>
          <a:p>
            <a:pPr lvl="1"/>
            <a:r>
              <a:rPr lang="en-US" altLang="en-US" dirty="0"/>
              <a:t>Supported by many Web browsers 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8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8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8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8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8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8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946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dirty="0">
                <a:ea typeface="Franklin Gothic Medium" panose="020B0603020102020204" pitchFamily="34" charset="0"/>
                <a:cs typeface="Franklin Gothic Medium" panose="020B0603020102020204" pitchFamily="34" charset="0"/>
              </a:rPr>
              <a:t>Trends in Networking (8 of 15)</a:t>
            </a:r>
            <a:endParaRPr lang="en-US" altLang="en-US" dirty="0">
              <a:latin typeface="Folio Std Medium"/>
              <a:ea typeface="Franklin Gothic Medium" panose="020B0603020102020204" pitchFamily="34" charset="0"/>
              <a:cs typeface="Franklin Gothic Medium" panose="020B0603020102020204" pitchFamily="34" charset="0"/>
            </a:endParaRPr>
          </a:p>
        </p:txBody>
      </p:sp>
      <p:sp>
        <p:nvSpPr>
          <p:cNvPr id="82947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 eaLnBrk="1" hangingPunct="1"/>
            <a:r>
              <a:rPr lang="en-US" altLang="en-US" dirty="0"/>
              <a:t>Used in bioinformatics, oil and gas drilling, and financial applications</a:t>
            </a:r>
          </a:p>
          <a:p>
            <a:pPr lvl="1" eaLnBrk="1" hangingPunct="1"/>
            <a:r>
              <a:rPr lang="en-US" altLang="en-US" dirty="0"/>
              <a:t>Advantages</a:t>
            </a:r>
          </a:p>
          <a:p>
            <a:pPr marL="959803" lvl="2" indent="-273050" eaLnBrk="1" hangingPunct="1"/>
            <a:r>
              <a:rPr lang="en-US" altLang="en-US" dirty="0"/>
              <a:t>Improved reliability</a:t>
            </a:r>
          </a:p>
          <a:p>
            <a:pPr marL="959803" lvl="2" indent="-273050" eaLnBrk="1" hangingPunct="1"/>
            <a:r>
              <a:rPr lang="en-US" altLang="en-US" dirty="0"/>
              <a:t>Parallel processing</a:t>
            </a:r>
          </a:p>
          <a:p>
            <a:pPr marL="959803" lvl="2" indent="-273050" eaLnBrk="1" hangingPunct="1"/>
            <a:r>
              <a:rPr lang="en-US" altLang="en-US" dirty="0"/>
              <a:t>Scalability</a:t>
            </a:r>
          </a:p>
          <a:p>
            <a:pPr marL="639763" lvl="1" indent="-273050" eaLnBrk="1" hangingPunct="1">
              <a:buClr>
                <a:srgbClr val="000000"/>
              </a:buClr>
              <a:buFont typeface="Arial" panose="020B0604020202020204" pitchFamily="34" charset="0"/>
              <a:buChar char="•"/>
            </a:pPr>
            <a:r>
              <a:rPr lang="en-US" altLang="en-US" dirty="0">
                <a:solidFill>
                  <a:srgbClr val="000000"/>
                </a:solidFill>
              </a:rPr>
              <a:t>Disadvantages</a:t>
            </a:r>
          </a:p>
          <a:p>
            <a:pPr marL="959803" lvl="2" indent="-273050" eaLnBrk="1" hangingPunct="1">
              <a:buClr>
                <a:srgbClr val="000000"/>
              </a:buClr>
            </a:pPr>
            <a:r>
              <a:rPr lang="en-US" altLang="en-US" dirty="0">
                <a:solidFill>
                  <a:srgbClr val="000000"/>
                </a:solidFill>
              </a:rPr>
              <a:t>Some applications </a:t>
            </a:r>
            <a:r>
              <a:rPr lang="en-IN" altLang="en-US" dirty="0">
                <a:solidFill>
                  <a:srgbClr val="000000"/>
                </a:solidFill>
              </a:rPr>
              <a:t>are not suitable</a:t>
            </a:r>
          </a:p>
          <a:p>
            <a:pPr marL="342583" indent="-273050" eaLnBrk="1" hangingPunct="1">
              <a:buFont typeface="Arial" panose="020B0604020202020204" pitchFamily="34" charset="0"/>
              <a:buChar char="•"/>
            </a:pPr>
            <a:endParaRPr lang="en-US" altLang="en-US" dirty="0"/>
          </a:p>
          <a:p>
            <a:pPr marL="639763" lvl="1" indent="-273050" eaLnBrk="1" hangingPunct="1">
              <a:buFont typeface="Arial" panose="020B0604020202020204" pitchFamily="34" charset="0"/>
              <a:buChar char="•"/>
            </a:pPr>
            <a:endParaRPr lang="en-US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9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94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94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94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94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94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94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946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dirty="0">
                <a:ea typeface="Franklin Gothic Medium" panose="020B0603020102020204" pitchFamily="34" charset="0"/>
                <a:cs typeface="Franklin Gothic Medium" panose="020B0603020102020204" pitchFamily="34" charset="0"/>
              </a:rPr>
              <a:t>Trends in Networking (9 of 15)</a:t>
            </a:r>
            <a:endParaRPr lang="en-US" altLang="en-US" dirty="0">
              <a:latin typeface="Folio Std Medium"/>
              <a:ea typeface="Franklin Gothic Medium" panose="020B0603020102020204" pitchFamily="34" charset="0"/>
              <a:cs typeface="Franklin Gothic Medium" panose="020B0603020102020204" pitchFamily="34" charset="0"/>
            </a:endParaRPr>
          </a:p>
        </p:txBody>
      </p:sp>
      <p:sp>
        <p:nvSpPr>
          <p:cNvPr id="82947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639763" lvl="1" indent="-273050" eaLnBrk="1" hangingPunct="1">
              <a:buFont typeface="Arial" panose="020B0604020202020204" pitchFamily="34" charset="0"/>
              <a:buChar char="•"/>
            </a:pPr>
            <a:r>
              <a:rPr lang="en-IN" altLang="en-US" dirty="0"/>
              <a:t>Applications requiring extensive memory that a single node cannot provide cannot be used on a grid</a:t>
            </a:r>
          </a:p>
          <a:p>
            <a:pPr marL="639763" lvl="1" indent="-273050" eaLnBrk="1" hangingPunct="1">
              <a:buFont typeface="Arial" panose="020B0604020202020204" pitchFamily="34" charset="0"/>
              <a:buChar char="•"/>
            </a:pPr>
            <a:r>
              <a:rPr lang="en-IN" altLang="en-US" dirty="0"/>
              <a:t>Licensing agreements can be challenging</a:t>
            </a:r>
          </a:p>
          <a:p>
            <a:pPr marL="639763" lvl="1" indent="-273050" eaLnBrk="1" hangingPunct="1">
              <a:buFont typeface="Arial" panose="020B0604020202020204" pitchFamily="34" charset="0"/>
              <a:buChar char="•"/>
            </a:pPr>
            <a:r>
              <a:rPr lang="en-IN" altLang="en-US" dirty="0"/>
              <a:t>Synchronizing operations in several different network domains can be difficult</a:t>
            </a:r>
          </a:p>
          <a:p>
            <a:pPr marL="958850" lvl="2" indent="-319088" eaLnBrk="1" hangingPunct="1"/>
            <a:r>
              <a:rPr lang="en-IN" altLang="en-US" dirty="0"/>
              <a:t>Require sophisticated network management</a:t>
            </a:r>
          </a:p>
          <a:p>
            <a:pPr marL="639763" lvl="1" indent="-273050" eaLnBrk="1" hangingPunct="1">
              <a:buFont typeface="Arial" panose="020B0604020202020204" pitchFamily="34" charset="0"/>
              <a:buChar char="•"/>
            </a:pPr>
            <a:r>
              <a:rPr lang="en-IN" altLang="en-US" dirty="0"/>
              <a:t>Some organizations are resistant to sharing resources, even if doing so benefits them</a:t>
            </a:r>
          </a:p>
          <a:p>
            <a:pPr marL="639763" lvl="1" indent="-273050" eaLnBrk="1" hangingPunct="1">
              <a:buFont typeface="Arial" panose="020B0604020202020204" pitchFamily="34" charset="0"/>
              <a:buChar char="•"/>
            </a:pPr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20245680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9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94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94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94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94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09580" y="426499"/>
            <a:ext cx="6822534" cy="983201"/>
          </a:xfrm>
        </p:spPr>
        <p:txBody>
          <a:bodyPr/>
          <a:lstStyle/>
          <a:p>
            <a:r>
              <a:rPr lang="en-US" dirty="0"/>
              <a:t>14.8	Grid Computing Configuration</a:t>
            </a:r>
          </a:p>
        </p:txBody>
      </p:sp>
      <p:pic>
        <p:nvPicPr>
          <p:cNvPr id="4" name="Picture 3" descr="This figure illustrates a globe surrounded by desktops, laptops, and a server, which are all connected to the globe. There are double-ended arrows that connect the globe to the desktops, laptops, and the server." title="Exhibit 14.8 - Grid Computing Configuration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28558" y="1810185"/>
            <a:ext cx="6105983" cy="44308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1505557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994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dirty="0">
                <a:ea typeface="Franklin Gothic Medium" panose="020B0603020102020204" pitchFamily="34" charset="0"/>
                <a:cs typeface="Franklin Gothic Medium" panose="020B0603020102020204" pitchFamily="34" charset="0"/>
              </a:rPr>
              <a:t>Trends in Networking (10 of 15)</a:t>
            </a:r>
            <a:endParaRPr lang="en-US" altLang="en-US" dirty="0">
              <a:latin typeface="Folio Std Medium"/>
              <a:ea typeface="Franklin Gothic Medium" panose="020B0603020102020204" pitchFamily="34" charset="0"/>
              <a:cs typeface="Franklin Gothic Medium" panose="020B0603020102020204" pitchFamily="34" charset="0"/>
            </a:endParaRPr>
          </a:p>
        </p:txBody>
      </p:sp>
      <p:sp>
        <p:nvSpPr>
          <p:cNvPr id="84995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 altLang="en-US" dirty="0">
                <a:latin typeface="Folio Std Medium"/>
                <a:ea typeface="Franklin Gothic Medium" panose="020B0603020102020204" pitchFamily="34" charset="0"/>
                <a:cs typeface="Franklin Gothic Medium" panose="020B0603020102020204" pitchFamily="34" charset="0"/>
              </a:rPr>
              <a:t>Utility (on-demand) computing</a:t>
            </a:r>
          </a:p>
          <a:p>
            <a:pPr lvl="1" eaLnBrk="1" hangingPunct="1"/>
            <a:r>
              <a:rPr lang="en-US" altLang="en-US" dirty="0"/>
              <a:t>Provision of IT services on demand</a:t>
            </a:r>
          </a:p>
          <a:p>
            <a:pPr lvl="1" eaLnBrk="1" hangingPunct="1"/>
            <a:r>
              <a:rPr lang="en-US" altLang="en-US" dirty="0"/>
              <a:t>Users pay for computing or storage resources on an as-needed basis</a:t>
            </a:r>
          </a:p>
          <a:p>
            <a:pPr lvl="1" eaLnBrk="1" hangingPunct="1"/>
            <a:r>
              <a:rPr lang="en-IN" altLang="en-US" dirty="0"/>
              <a:t>Advantage: convenience and cost savings</a:t>
            </a:r>
          </a:p>
          <a:p>
            <a:pPr lvl="1" eaLnBrk="1" hangingPunct="1"/>
            <a:r>
              <a:rPr lang="en-IN" altLang="en-US" dirty="0"/>
              <a:t>Drawbacks: privacy and security</a:t>
            </a:r>
          </a:p>
          <a:p>
            <a:pPr lvl="1" eaLnBrk="1" hangingPunct="1"/>
            <a:r>
              <a:rPr lang="en-IN" altLang="en-US" dirty="0"/>
              <a:t>Can work with the SaaS model</a:t>
            </a:r>
          </a:p>
          <a:p>
            <a:pPr lvl="2" eaLnBrk="1" hangingPunct="1"/>
            <a:r>
              <a:rPr lang="en-IN" altLang="en-US" dirty="0"/>
              <a:t>Enables one to request computing power and memory from the provider</a:t>
            </a:r>
            <a:endParaRPr lang="en-US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99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99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99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99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99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99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99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04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Trends in Networking (11 of 15)</a:t>
            </a:r>
          </a:p>
        </p:txBody>
      </p:sp>
      <p:sp>
        <p:nvSpPr>
          <p:cNvPr id="8704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en-US" dirty="0"/>
              <a:t>Cloud computing</a:t>
            </a:r>
          </a:p>
          <a:p>
            <a:pPr lvl="1"/>
            <a:r>
              <a:rPr lang="en-US" altLang="en-US" dirty="0"/>
              <a:t>Incorporates many recent technologies under one platform </a:t>
            </a:r>
          </a:p>
          <a:p>
            <a:pPr lvl="2"/>
            <a:r>
              <a:rPr lang="en-US" altLang="en-US" dirty="0"/>
              <a:t>Includes SaaS model, Web 2.0, grid computing, and utility computing</a:t>
            </a:r>
          </a:p>
          <a:p>
            <a:pPr lvl="1"/>
            <a:r>
              <a:rPr lang="en-US" altLang="en-US" dirty="0"/>
              <a:t>Includes components in the form of:</a:t>
            </a:r>
          </a:p>
          <a:p>
            <a:pPr lvl="2"/>
            <a:r>
              <a:rPr lang="en-US" altLang="en-US" dirty="0"/>
              <a:t>Infrastructure as a service (IaaS)</a:t>
            </a:r>
          </a:p>
          <a:p>
            <a:pPr lvl="2"/>
            <a:r>
              <a:rPr lang="en-US" altLang="en-US" dirty="0"/>
              <a:t>Platform as a service (PaaS)</a:t>
            </a:r>
          </a:p>
          <a:p>
            <a:pPr lvl="2"/>
            <a:r>
              <a:rPr lang="en-US" altLang="en-US" dirty="0"/>
              <a:t>Software as a service (SaaS)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0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04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04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04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04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04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04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090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Trends in Networking (12 of 15)</a:t>
            </a:r>
          </a:p>
        </p:txBody>
      </p:sp>
      <p:sp>
        <p:nvSpPr>
          <p:cNvPr id="89091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en-US" dirty="0"/>
              <a:t>Cloud computing includes many of the advantages and disadvantages of distributed computing</a:t>
            </a:r>
          </a:p>
          <a:p>
            <a:pPr lvl="1"/>
            <a:r>
              <a:rPr lang="en-US" dirty="0"/>
              <a:t>U</a:t>
            </a:r>
            <a:r>
              <a:rPr lang="en-US" altLang="en-US" dirty="0"/>
              <a:t>sers can request services, applications, and storage</a:t>
            </a:r>
          </a:p>
          <a:p>
            <a:pPr lvl="1"/>
            <a:r>
              <a:rPr lang="en-US" altLang="en-US" dirty="0"/>
              <a:t>Services typically require a fee; some are free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09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09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09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138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eaLnBrk="1" hangingPunct="1"/>
            <a:r>
              <a:rPr lang="en-US" altLang="en-US" dirty="0">
                <a:ea typeface="Franklin Gothic Medium" panose="020B0603020102020204" pitchFamily="34" charset="0"/>
                <a:cs typeface="Franklin Gothic Medium" panose="020B0603020102020204" pitchFamily="34" charset="0"/>
              </a:rPr>
              <a:t>Trends in Networking (13 of 15)</a:t>
            </a:r>
            <a:endParaRPr lang="en-US" altLang="en-US" dirty="0">
              <a:latin typeface="Folio Std Medium"/>
              <a:ea typeface="Franklin Gothic Medium" panose="020B0603020102020204" pitchFamily="34" charset="0"/>
              <a:cs typeface="Franklin Gothic Medium" panose="020B0603020102020204" pitchFamily="34" charset="0"/>
            </a:endParaRPr>
          </a:p>
        </p:txBody>
      </p:sp>
      <p:sp>
        <p:nvSpPr>
          <p:cNvPr id="91139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 altLang="en-US" dirty="0">
                <a:latin typeface="Folio Std Medium"/>
                <a:ea typeface="Franklin Gothic Medium" panose="020B0603020102020204" pitchFamily="34" charset="0"/>
                <a:cs typeface="Franklin Gothic Medium" panose="020B0603020102020204" pitchFamily="34" charset="0"/>
              </a:rPr>
              <a:t>Public, private, hybrid, and community clouds: which one to choose </a:t>
            </a:r>
            <a:endParaRPr lang="en-US" altLang="en-US" u="sng" dirty="0">
              <a:latin typeface="Folio Std Medium"/>
              <a:ea typeface="Franklin Gothic Medium" panose="020B0603020102020204" pitchFamily="34" charset="0"/>
              <a:cs typeface="Franklin Gothic Medium" panose="020B0603020102020204" pitchFamily="34" charset="0"/>
            </a:endParaRPr>
          </a:p>
          <a:p>
            <a:pPr lvl="1" eaLnBrk="1" hangingPunct="1"/>
            <a:r>
              <a:rPr lang="en-IN" altLang="en-US" dirty="0"/>
              <a:t>Organizations choose clouds based on security needs and level of involvement required</a:t>
            </a:r>
            <a:endParaRPr lang="en-US" altLang="en-US" dirty="0"/>
          </a:p>
          <a:p>
            <a:pPr lvl="1" eaLnBrk="1" hangingPunct="1"/>
            <a:r>
              <a:rPr lang="en-US" altLang="en-US" dirty="0"/>
              <a:t>Public cloud: users connect with an off-site infrastructure over the Internet, </a:t>
            </a:r>
            <a:r>
              <a:rPr lang="en-IN" altLang="en-US" dirty="0"/>
              <a:t>which is shared by a large number of users</a:t>
            </a:r>
            <a:endParaRPr lang="en-US" altLang="en-US" dirty="0"/>
          </a:p>
          <a:p>
            <a:pPr lvl="1" eaLnBrk="1" hangingPunct="1"/>
            <a:r>
              <a:rPr lang="en-US" altLang="en-US" dirty="0"/>
              <a:t>Private cloud: services and the infrastructure are run on a private network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13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13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13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13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186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eaLnBrk="1" hangingPunct="1"/>
            <a:r>
              <a:rPr lang="en-US" altLang="en-US" dirty="0">
                <a:ea typeface="Franklin Gothic Medium" panose="020B0603020102020204" pitchFamily="34" charset="0"/>
                <a:cs typeface="Franklin Gothic Medium" panose="020B0603020102020204" pitchFamily="34" charset="0"/>
              </a:rPr>
              <a:t>Trends in Networking (14 of 15)</a:t>
            </a:r>
            <a:endParaRPr lang="en-US" altLang="en-US" dirty="0">
              <a:latin typeface="Folio Std Medium"/>
              <a:ea typeface="Franklin Gothic Medium" panose="020B0603020102020204" pitchFamily="34" charset="0"/>
              <a:cs typeface="Franklin Gothic Medium" panose="020B0603020102020204" pitchFamily="34" charset="0"/>
            </a:endParaRPr>
          </a:p>
        </p:txBody>
      </p:sp>
      <p:sp>
        <p:nvSpPr>
          <p:cNvPr id="93187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 eaLnBrk="1" hangingPunct="1"/>
            <a:r>
              <a:rPr lang="en-US" altLang="en-US" dirty="0"/>
              <a:t>Hybrid cloud: chosen by organizations that operate on both private and public data; collection of at least one private and at least one public cloud</a:t>
            </a:r>
          </a:p>
          <a:p>
            <a:pPr lvl="1" eaLnBrk="1" hangingPunct="1"/>
            <a:r>
              <a:rPr lang="en-US" altLang="en-US" dirty="0"/>
              <a:t>Community cloud: infrastructure is designed for exclusive use by a specific community of users from organizations that share common concerns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18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18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A4B5B8-1FD9-4B62-B4E0-215C52F766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Trends in Networking (15 of 15)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47B0BD-0E27-42A4-B374-9C90E4C6EB9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94500" y="1700203"/>
            <a:ext cx="7821824" cy="4022416"/>
          </a:xfrm>
        </p:spPr>
        <p:txBody>
          <a:bodyPr/>
          <a:lstStyle/>
          <a:p>
            <a:r>
              <a:rPr lang="en-US" dirty="0"/>
              <a:t>Cloud computing versus edge computing </a:t>
            </a:r>
          </a:p>
          <a:p>
            <a:pPr lvl="1"/>
            <a:r>
              <a:rPr lang="en-US" dirty="0"/>
              <a:t>Edge computing pushes processing and data to the near edge of the network that enables timely collection, processing, and analysis</a:t>
            </a:r>
          </a:p>
          <a:p>
            <a:pPr lvl="2"/>
            <a:r>
              <a:rPr lang="en-US" dirty="0"/>
              <a:t>Provides on-device processing and analytics in real time</a:t>
            </a:r>
          </a:p>
          <a:p>
            <a:pPr lvl="1"/>
            <a:r>
              <a:rPr lang="en-US" dirty="0"/>
              <a:t>Cloud computing processes data in centralized cloud and data centers </a:t>
            </a:r>
          </a:p>
          <a:p>
            <a:pPr lvl="2"/>
            <a:r>
              <a:rPr lang="en-US" dirty="0"/>
              <a:t>May not be as fast and efficient</a:t>
            </a:r>
          </a:p>
        </p:txBody>
      </p:sp>
    </p:spTree>
    <p:extLst>
      <p:ext uri="{BB962C8B-B14F-4D97-AF65-F5344CB8AC3E}">
        <p14:creationId xmlns:p14="http://schemas.microsoft.com/office/powerpoint/2010/main" val="521460052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234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dirty="0">
                <a:latin typeface="Folio Std Medium"/>
                <a:ea typeface="Franklin Gothic Medium" panose="020B0603020102020204" pitchFamily="34" charset="0"/>
                <a:cs typeface="Franklin Gothic Medium" panose="020B0603020102020204" pitchFamily="34" charset="0"/>
              </a:rPr>
              <a:t>Cloud Computing Security (1 of 2)</a:t>
            </a:r>
          </a:p>
        </p:txBody>
      </p:sp>
      <p:sp>
        <p:nvSpPr>
          <p:cNvPr id="95235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 altLang="en-US" dirty="0"/>
              <a:t>Organization that uses cloud computing should:</a:t>
            </a:r>
          </a:p>
          <a:p>
            <a:pPr marL="639763" lvl="1" indent="-273050" eaLnBrk="1" hangingPunct="1">
              <a:buFont typeface="Arial" panose="020B0604020202020204" pitchFamily="34" charset="0"/>
              <a:buChar char="•"/>
            </a:pPr>
            <a:r>
              <a:rPr lang="en-US" altLang="en-US" dirty="0"/>
              <a:t>Provide end-user education</a:t>
            </a:r>
          </a:p>
          <a:p>
            <a:pPr marL="639763" lvl="1" indent="-273050" eaLnBrk="1" hangingPunct="1">
              <a:buFont typeface="Arial" panose="020B0604020202020204" pitchFamily="34" charset="0"/>
              <a:buChar char="•"/>
            </a:pPr>
            <a:r>
              <a:rPr lang="en-US" altLang="en-US" dirty="0"/>
              <a:t>Force software updates</a:t>
            </a:r>
          </a:p>
          <a:p>
            <a:pPr marL="639763" lvl="1" indent="-273050" eaLnBrk="1" hangingPunct="1">
              <a:buFont typeface="Arial" panose="020B0604020202020204" pitchFamily="34" charset="0"/>
              <a:buChar char="•"/>
            </a:pPr>
            <a:r>
              <a:rPr lang="en-US" altLang="en-US" dirty="0"/>
              <a:t>Work with the cloud computing provider to spot unusual activities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2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23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23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23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Title 4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pPr eaLnBrk="1" hangingPunct="1"/>
            <a:r>
              <a:rPr lang="en-US" altLang="en-US" dirty="0">
                <a:solidFill>
                  <a:srgbClr val="FFFFFF"/>
                </a:solidFill>
              </a:rPr>
              <a:t>Trends in Software and Service Distribution (2 of 7)</a:t>
            </a:r>
            <a:endParaRPr lang="en-US" altLang="en-US" dirty="0">
              <a:latin typeface="Folio Std Medium"/>
              <a:ea typeface="Franklin Gothic Medium" panose="020B0603020102020204" pitchFamily="34" charset="0"/>
              <a:cs typeface="Franklin Gothic Medium" panose="020B0603020102020204" pitchFamily="34" charset="0"/>
            </a:endParaRPr>
          </a:p>
        </p:txBody>
      </p:sp>
      <p:sp>
        <p:nvSpPr>
          <p:cNvPr id="22531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639763" lvl="1" indent="-273050" eaLnBrk="1" hangingPunct="1">
              <a:buFont typeface="Arial" panose="020B0604020202020204" pitchFamily="34" charset="0"/>
              <a:buChar char="•"/>
            </a:pPr>
            <a:r>
              <a:rPr lang="en-IN" altLang="en-US" dirty="0"/>
              <a:t>Delivers content to users automatically at set intervals or when a new event occurs</a:t>
            </a:r>
          </a:p>
          <a:p>
            <a:pPr marL="639763" lvl="1" indent="-273050" eaLnBrk="1" hangingPunct="1">
              <a:buFont typeface="Arial" panose="020B0604020202020204" pitchFamily="34" charset="0"/>
              <a:buChar char="•"/>
            </a:pPr>
            <a:r>
              <a:rPr lang="en-US" altLang="en-US" dirty="0"/>
              <a:t>Streamlines the process of users getting software updates and updated content</a:t>
            </a:r>
          </a:p>
          <a:p>
            <a:pPr marL="639763" lvl="1" indent="-273050" eaLnBrk="1" hangingPunct="1">
              <a:buFont typeface="Arial" panose="020B0604020202020204" pitchFamily="34" charset="0"/>
              <a:buChar char="•"/>
            </a:pPr>
            <a:r>
              <a:rPr lang="en-US" altLang="en-US" dirty="0"/>
              <a:t>Benefits vendors by keeping in constant touch with users, thus creating customer loyalty</a:t>
            </a:r>
          </a:p>
          <a:p>
            <a:pPr marL="639763" lvl="1" indent="-273050" eaLnBrk="1" hangingPunct="1">
              <a:buFont typeface="Arial" panose="020B0604020202020204" pitchFamily="34" charset="0"/>
              <a:buChar char="•"/>
            </a:pPr>
            <a:r>
              <a:rPr lang="en-US" altLang="en-US" dirty="0"/>
              <a:t>Examples: Microsoft Direct Push (AT&amp;T), Apple Push Notification, and Facebook Push Notification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3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3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53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28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US" dirty="0"/>
              <a:t>Cloud Computing Security (2 of 2) 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B343FC41-80EC-4992-A231-333DF3616FD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Cloud-computing security risks</a:t>
            </a:r>
          </a:p>
          <a:p>
            <a:pPr lvl="1"/>
            <a:r>
              <a:rPr lang="en-US" dirty="0"/>
              <a:t>Privileged user access</a:t>
            </a:r>
          </a:p>
          <a:p>
            <a:pPr lvl="1"/>
            <a:r>
              <a:rPr lang="en-US" dirty="0"/>
              <a:t>Regulatory compliance</a:t>
            </a:r>
          </a:p>
          <a:p>
            <a:pPr lvl="1"/>
            <a:r>
              <a:rPr lang="en-US" dirty="0"/>
              <a:t>Data location</a:t>
            </a:r>
          </a:p>
          <a:p>
            <a:pPr lvl="1"/>
            <a:r>
              <a:rPr lang="en-US" dirty="0"/>
              <a:t>Data segregation</a:t>
            </a:r>
          </a:p>
          <a:p>
            <a:pPr lvl="1"/>
            <a:r>
              <a:rPr lang="en-US" dirty="0"/>
              <a:t>Recovery</a:t>
            </a:r>
          </a:p>
          <a:p>
            <a:pPr lvl="1"/>
            <a:r>
              <a:rPr lang="en-US" dirty="0"/>
              <a:t>Investigative support</a:t>
            </a:r>
          </a:p>
          <a:p>
            <a:pPr lvl="1"/>
            <a:r>
              <a:rPr lang="en-US" dirty="0"/>
              <a:t>Long-term viability</a:t>
            </a:r>
          </a:p>
          <a:p>
            <a:endParaRPr lang="en-US" dirty="0"/>
          </a:p>
        </p:txBody>
      </p:sp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330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en-US" dirty="0">
                <a:latin typeface="Folio Std Medium"/>
                <a:ea typeface="Franklin Gothic Medium" panose="020B0603020102020204" pitchFamily="34" charset="0"/>
                <a:cs typeface="Franklin Gothic Medium" panose="020B0603020102020204" pitchFamily="34" charset="0"/>
              </a:rPr>
              <a:t>Nanotechnology</a:t>
            </a:r>
          </a:p>
        </p:txBody>
      </p:sp>
      <p:sp>
        <p:nvSpPr>
          <p:cNvPr id="99331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 altLang="en-US" dirty="0"/>
              <a:t>Incorporates techniques involving structure and composition of materials on a nanoscale</a:t>
            </a:r>
          </a:p>
          <a:p>
            <a:pPr lvl="1" eaLnBrk="1" hangingPunct="1"/>
            <a:r>
              <a:rPr lang="en-US" altLang="en-US" dirty="0"/>
              <a:t>Plays a role in several areas</a:t>
            </a:r>
          </a:p>
          <a:p>
            <a:pPr marL="959803" lvl="2" indent="-273050" eaLnBrk="1" hangingPunct="1"/>
            <a:r>
              <a:rPr lang="en-US" altLang="en-US" dirty="0"/>
              <a:t>Energy</a:t>
            </a:r>
          </a:p>
          <a:p>
            <a:pPr marL="959803" lvl="2" indent="-273050" eaLnBrk="1" hangingPunct="1"/>
            <a:r>
              <a:rPr lang="en-US" altLang="en-US" dirty="0"/>
              <a:t>Information and communication</a:t>
            </a:r>
          </a:p>
          <a:p>
            <a:pPr marL="959803" lvl="2" indent="-273050" eaLnBrk="1" hangingPunct="1"/>
            <a:r>
              <a:rPr lang="en-US" altLang="en-US" dirty="0"/>
              <a:t>Heavy industry</a:t>
            </a:r>
          </a:p>
          <a:p>
            <a:pPr lvl="1" eaLnBrk="1" hangingPunct="1"/>
            <a:r>
              <a:rPr lang="en-IN" altLang="en-US" dirty="0"/>
              <a:t>Consumer goods incorporating nanotechnology (nanomaterials) are available in the market</a:t>
            </a:r>
            <a:endParaRPr lang="en-US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3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33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33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33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33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33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B569DE-F447-463F-A8AF-54FA0FA913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5764" y="400051"/>
            <a:ext cx="8229600" cy="881752"/>
          </a:xfrm>
        </p:spPr>
        <p:txBody>
          <a:bodyPr>
            <a:normAutofit fontScale="90000"/>
          </a:bodyPr>
          <a:lstStyle/>
          <a:p>
            <a:r>
              <a:rPr lang="en-US" sz="3600" dirty="0"/>
              <a:t/>
            </a:r>
            <a:br>
              <a:rPr lang="en-US" sz="3600" dirty="0"/>
            </a:br>
            <a:r>
              <a:rPr lang="en-US" sz="3600" dirty="0"/>
              <a:t>Blockchain Technology and Cryptocurrency (1 of 6)</a:t>
            </a:r>
            <a:r>
              <a:rPr lang="en-US" dirty="0"/>
              <a:t/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458324-4CCC-4629-B4F6-B5A08F9CC2C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Blockchain: decentralized and distributed network 	</a:t>
            </a:r>
          </a:p>
          <a:p>
            <a:pPr lvl="1"/>
            <a:r>
              <a:rPr lang="en-US" dirty="0"/>
              <a:t>Used to record transactions across connected devices as blocks of data that cannot be altered after being recorded </a:t>
            </a:r>
          </a:p>
        </p:txBody>
      </p:sp>
    </p:spTree>
    <p:extLst>
      <p:ext uri="{BB962C8B-B14F-4D97-AF65-F5344CB8AC3E}">
        <p14:creationId xmlns:p14="http://schemas.microsoft.com/office/powerpoint/2010/main" val="3298797922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B569DE-F447-463F-A8AF-54FA0FA913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/>
            </a:r>
            <a:br>
              <a:rPr lang="en-US" dirty="0"/>
            </a:br>
            <a:r>
              <a:rPr lang="en-US" sz="3600" dirty="0"/>
              <a:t>Blockchain Technology and Cryptocurrency (2 of 6)</a:t>
            </a:r>
            <a:br>
              <a:rPr lang="en-US" sz="3600" dirty="0"/>
            </a:br>
            <a:endParaRPr lang="en-US" sz="36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458324-4CCC-4629-B4F6-B5A08F9CC2C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Blockchain applications</a:t>
            </a:r>
          </a:p>
          <a:p>
            <a:pPr lvl="1"/>
            <a:r>
              <a:rPr lang="en-US" dirty="0"/>
              <a:t>Tracking food and other goods</a:t>
            </a:r>
          </a:p>
          <a:p>
            <a:pPr lvl="1"/>
            <a:r>
              <a:rPr lang="en-US" dirty="0"/>
              <a:t>Secure software development</a:t>
            </a:r>
          </a:p>
          <a:p>
            <a:pPr lvl="1"/>
            <a:r>
              <a:rPr lang="en-US" dirty="0"/>
              <a:t>Digital content management</a:t>
            </a:r>
          </a:p>
          <a:p>
            <a:pPr lvl="1"/>
            <a:r>
              <a:rPr lang="en-US" dirty="0"/>
              <a:t>Improving healthcare records integrity</a:t>
            </a:r>
          </a:p>
          <a:p>
            <a:pPr lvl="1"/>
            <a:r>
              <a:rPr lang="en-US" dirty="0"/>
              <a:t>Mortgage approval process</a:t>
            </a:r>
          </a:p>
          <a:p>
            <a:pPr lvl="1"/>
            <a:r>
              <a:rPr lang="en-US" dirty="0"/>
              <a:t>Improving and speeding up insurance claims processing</a:t>
            </a:r>
          </a:p>
        </p:txBody>
      </p:sp>
    </p:spTree>
    <p:extLst>
      <p:ext uri="{BB962C8B-B14F-4D97-AF65-F5344CB8AC3E}">
        <p14:creationId xmlns:p14="http://schemas.microsoft.com/office/powerpoint/2010/main" val="1925145251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B569DE-F447-463F-A8AF-54FA0FA913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/>
            </a:r>
            <a:br>
              <a:rPr lang="en-US" dirty="0"/>
            </a:br>
            <a:r>
              <a:rPr lang="en-US" sz="3600" dirty="0"/>
              <a:t>Blockchain Technology and Cryptocurrency (3 of 6)</a:t>
            </a:r>
            <a:r>
              <a:rPr lang="en-US" dirty="0"/>
              <a:t/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458324-4CCC-4629-B4F6-B5A08F9CC2C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Blockchain </a:t>
            </a:r>
            <a:r>
              <a:rPr lang="en-US" dirty="0" smtClean="0"/>
              <a:t>applications (continued)</a:t>
            </a:r>
          </a:p>
          <a:p>
            <a:pPr lvl="1"/>
            <a:r>
              <a:rPr lang="en-US" dirty="0" smtClean="0"/>
              <a:t>Audit </a:t>
            </a:r>
            <a:r>
              <a:rPr lang="en-US" dirty="0"/>
              <a:t>trail</a:t>
            </a:r>
          </a:p>
          <a:p>
            <a:pPr lvl="1"/>
            <a:r>
              <a:rPr lang="en-US" dirty="0"/>
              <a:t>Electronic voting</a:t>
            </a:r>
          </a:p>
          <a:p>
            <a:pPr lvl="1"/>
            <a:r>
              <a:rPr lang="en-US" dirty="0"/>
              <a:t>Smart contracts</a:t>
            </a:r>
          </a:p>
        </p:txBody>
      </p:sp>
    </p:spTree>
    <p:extLst>
      <p:ext uri="{BB962C8B-B14F-4D97-AF65-F5344CB8AC3E}">
        <p14:creationId xmlns:p14="http://schemas.microsoft.com/office/powerpoint/2010/main" val="1636704831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B569DE-F447-463F-A8AF-54FA0FA913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/>
            </a:r>
            <a:br>
              <a:rPr lang="en-US" dirty="0"/>
            </a:br>
            <a:r>
              <a:rPr lang="en-US" sz="3600" dirty="0"/>
              <a:t>Blockchain Technology and Cryptocurrency (4 of 6)</a:t>
            </a:r>
            <a:r>
              <a:rPr lang="en-US" dirty="0"/>
              <a:t/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458324-4CCC-4629-B4F6-B5A08F9CC2C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Cryptocurrency: digital money created from computer codes</a:t>
            </a:r>
          </a:p>
          <a:p>
            <a:pPr lvl="1"/>
            <a:r>
              <a:rPr lang="en-US" dirty="0"/>
              <a:t>Monitored by a peer-to-peer Internet protocol</a:t>
            </a:r>
          </a:p>
          <a:p>
            <a:pPr lvl="1"/>
            <a:r>
              <a:rPr lang="en-US" dirty="0"/>
              <a:t>No third party bank or financial institution  </a:t>
            </a:r>
          </a:p>
          <a:p>
            <a:r>
              <a:rPr lang="en-US" dirty="0"/>
              <a:t>Popular types</a:t>
            </a:r>
          </a:p>
          <a:p>
            <a:pPr lvl="1"/>
            <a:r>
              <a:rPr lang="en-US" dirty="0"/>
              <a:t>Bitcoin (BTC), Ripple (XRP), Ethereum (ETH), Monero (XMR), LiteCoin (LTC), and Zcash (ZEC)</a:t>
            </a:r>
          </a:p>
        </p:txBody>
      </p:sp>
    </p:spTree>
    <p:extLst>
      <p:ext uri="{BB962C8B-B14F-4D97-AF65-F5344CB8AC3E}">
        <p14:creationId xmlns:p14="http://schemas.microsoft.com/office/powerpoint/2010/main" val="2787256922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B569DE-F447-463F-A8AF-54FA0FA913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/>
            </a:r>
            <a:br>
              <a:rPr lang="en-US" dirty="0"/>
            </a:br>
            <a:r>
              <a:rPr lang="en-US" sz="3600" dirty="0"/>
              <a:t>Blockchain Technology and Cryptocurrency (5 of 6)</a:t>
            </a:r>
            <a:r>
              <a:rPr lang="en-US" dirty="0"/>
              <a:t/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458324-4CCC-4629-B4F6-B5A08F9CC2C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Cryptocurrency advantages </a:t>
            </a:r>
          </a:p>
          <a:p>
            <a:pPr lvl="1"/>
            <a:r>
              <a:rPr lang="en-US" dirty="0"/>
              <a:t>Cannot be counterfeited or reversed by the sender </a:t>
            </a:r>
          </a:p>
          <a:p>
            <a:pPr lvl="1"/>
            <a:r>
              <a:rPr lang="en-US" dirty="0"/>
              <a:t>Immediate settlement</a:t>
            </a:r>
          </a:p>
          <a:p>
            <a:pPr lvl="1"/>
            <a:r>
              <a:rPr lang="en-US" dirty="0"/>
              <a:t>Lower transaction fees </a:t>
            </a:r>
          </a:p>
          <a:p>
            <a:pPr lvl="1"/>
            <a:r>
              <a:rPr lang="en-US" dirty="0"/>
              <a:t>No risk for credit theft </a:t>
            </a:r>
          </a:p>
        </p:txBody>
      </p:sp>
    </p:spTree>
    <p:extLst>
      <p:ext uri="{BB962C8B-B14F-4D97-AF65-F5344CB8AC3E}">
        <p14:creationId xmlns:p14="http://schemas.microsoft.com/office/powerpoint/2010/main" val="2073197772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B569DE-F447-463F-A8AF-54FA0FA913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/>
            </a:r>
            <a:br>
              <a:rPr lang="en-US" dirty="0"/>
            </a:br>
            <a:r>
              <a:rPr lang="en-US" sz="3600" dirty="0"/>
              <a:t>Blockchain Technology and Cryptocurrency (6 of 6)</a:t>
            </a:r>
            <a:r>
              <a:rPr lang="en-US" dirty="0"/>
              <a:t/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458324-4CCC-4629-B4F6-B5A08F9CC2C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Cryptocurrency disadvantages </a:t>
            </a:r>
          </a:p>
          <a:p>
            <a:pPr lvl="1"/>
            <a:r>
              <a:rPr lang="en-US" dirty="0"/>
              <a:t>Not widely accepted </a:t>
            </a:r>
          </a:p>
          <a:p>
            <a:pPr lvl="1"/>
            <a:r>
              <a:rPr lang="en-US" dirty="0"/>
              <a:t>No way to reverse the payment  </a:t>
            </a:r>
          </a:p>
          <a:p>
            <a:pPr lvl="1"/>
            <a:r>
              <a:rPr lang="en-US" dirty="0"/>
              <a:t>Uncertainty with respect to the regulations</a:t>
            </a:r>
          </a:p>
          <a:p>
            <a:pPr lvl="1"/>
            <a:r>
              <a:rPr lang="en-US" dirty="0"/>
              <a:t>Potential for financial loss because of data loss</a:t>
            </a:r>
          </a:p>
          <a:p>
            <a:pPr lvl="1"/>
            <a:r>
              <a:rPr lang="en-US" dirty="0"/>
              <a:t>Potential for high price volatility and manipulation </a:t>
            </a:r>
          </a:p>
          <a:p>
            <a:pPr lvl="1"/>
            <a:r>
              <a:rPr lang="en-US" dirty="0"/>
              <a:t>Often not exchangeable for fiat currency</a:t>
            </a:r>
          </a:p>
        </p:txBody>
      </p:sp>
    </p:spTree>
    <p:extLst>
      <p:ext uri="{BB962C8B-B14F-4D97-AF65-F5344CB8AC3E}">
        <p14:creationId xmlns:p14="http://schemas.microsoft.com/office/powerpoint/2010/main" val="4222277825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5805BE-039C-47BC-BFB1-AF79F13BD9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 (1 of 3)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631F56-8D04-4524-BAD3-94918B79B5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Recent trends in software and service distribution include pull technology, push technology, and ASPs</a:t>
            </a:r>
          </a:p>
          <a:p>
            <a:r>
              <a:rPr lang="en-US" dirty="0"/>
              <a:t>VR technology has added the third dimension, so users can interact with objects in a way not possible before</a:t>
            </a:r>
          </a:p>
          <a:p>
            <a:r>
              <a:rPr lang="en-US" dirty="0"/>
              <a:t>RFID devices are more popular with the retail industry and other industries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17309711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5805BE-039C-47BC-BFB1-AF79F13BD9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 (2 of 3)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631F56-8D04-4524-BAD3-94918B79B5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QR codes have grown in popularity as a marketing tool</a:t>
            </a:r>
          </a:p>
          <a:p>
            <a:r>
              <a:rPr lang="en-US" dirty="0"/>
              <a:t>Recent trends in networking technologies include wireless technologies, grid computing, WiMAX, and cloud computing</a:t>
            </a:r>
          </a:p>
          <a:p>
            <a:r>
              <a:rPr lang="en-US" dirty="0"/>
              <a:t>Nanotechnology is currently too expensive to justify its use in many applications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741883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en-US" altLang="en-US" dirty="0"/>
              <a:t>Trends in Software and Service Distribution (3 of 7)</a:t>
            </a:r>
          </a:p>
        </p:txBody>
      </p:sp>
      <p:sp>
        <p:nvSpPr>
          <p:cNvPr id="24579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en-US" dirty="0"/>
              <a:t>Application service providers (ASPs) </a:t>
            </a:r>
          </a:p>
          <a:p>
            <a:pPr lvl="1"/>
            <a:r>
              <a:rPr lang="en-US" altLang="en-US" dirty="0"/>
              <a:t>Provide access to software or services for a fee</a:t>
            </a:r>
          </a:p>
          <a:p>
            <a:pPr lvl="1"/>
            <a:r>
              <a:rPr lang="en-US" altLang="en-US" dirty="0"/>
              <a:t>Software as a service (SaaS) </a:t>
            </a:r>
          </a:p>
          <a:p>
            <a:pPr lvl="2"/>
            <a:r>
              <a:rPr lang="en-IN" altLang="en-US" dirty="0"/>
              <a:t>ASP delivers software to users for a fee for temporary or long-term use</a:t>
            </a:r>
            <a:endParaRPr lang="en-US" altLang="en-US" dirty="0"/>
          </a:p>
          <a:p>
            <a:pPr lvl="2"/>
            <a:r>
              <a:rPr lang="en-US" altLang="en-US" dirty="0"/>
              <a:t>Offers the recent version of the software</a:t>
            </a:r>
          </a:p>
          <a:p>
            <a:pPr marL="958850" lvl="2" indent="-319088" eaLnBrk="1" hangingPunct="1">
              <a:spcBef>
                <a:spcPts val="600"/>
              </a:spcBef>
            </a:pPr>
            <a:r>
              <a:rPr lang="en-US" altLang="en-US" dirty="0"/>
              <a:t>Allows users to save all application data on the ASP’s server</a:t>
            </a:r>
          </a:p>
          <a:p>
            <a:pPr lvl="2"/>
            <a:endParaRPr lang="en-US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7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7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7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7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79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79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5805BE-039C-47BC-BFB1-AF79F13BD9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Summary (3 of 3)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631F56-8D04-4524-BAD3-94918B79B57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blockchain is a decentralized and distributed network </a:t>
            </a:r>
          </a:p>
          <a:p>
            <a:pPr lvl="1"/>
            <a:r>
              <a:rPr lang="en-US" dirty="0"/>
              <a:t>Used to record transactions across connected devices as blocks of data that cannot be altered after being recorded </a:t>
            </a:r>
          </a:p>
          <a:p>
            <a:pPr lvl="1"/>
            <a:r>
              <a:rPr lang="en-US" dirty="0"/>
              <a:t>Cryptocurrency is probably the most popular application of blockchain technology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7126920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pPr eaLnBrk="1" hangingPunct="1"/>
            <a:r>
              <a:rPr lang="en-US" altLang="en-US" dirty="0">
                <a:ea typeface="Franklin Gothic Medium" panose="020B0603020102020204" pitchFamily="34" charset="0"/>
                <a:cs typeface="Franklin Gothic Medium" panose="020B0603020102020204" pitchFamily="34" charset="0"/>
              </a:rPr>
              <a:t>Trends in Software and Service Distribution (4 of 7)</a:t>
            </a:r>
            <a:endParaRPr lang="en-US" altLang="en-US" dirty="0">
              <a:latin typeface="Folio Std Medium"/>
              <a:ea typeface="Franklin Gothic Medium" panose="020B0603020102020204" pitchFamily="34" charset="0"/>
              <a:cs typeface="Franklin Gothic Medium" panose="020B0603020102020204" pitchFamily="34" charset="0"/>
            </a:endParaRPr>
          </a:p>
        </p:txBody>
      </p:sp>
      <p:sp>
        <p:nvSpPr>
          <p:cNvPr id="24579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 altLang="en-US" dirty="0"/>
              <a:t>Forms of SaaS model</a:t>
            </a:r>
          </a:p>
          <a:p>
            <a:pPr marL="639763" lvl="1" indent="-273050" eaLnBrk="1" hangingPunct="1">
              <a:buFont typeface="Arial" panose="020B0604020202020204" pitchFamily="34" charset="0"/>
              <a:buChar char="•"/>
            </a:pPr>
            <a:r>
              <a:rPr lang="en-US" altLang="en-US" dirty="0"/>
              <a:t>Software services for general use</a:t>
            </a:r>
          </a:p>
          <a:p>
            <a:pPr marL="639763" lvl="1" indent="-273050" eaLnBrk="1" hangingPunct="1">
              <a:buFont typeface="Arial" panose="020B0604020202020204" pitchFamily="34" charset="0"/>
              <a:buChar char="•"/>
            </a:pPr>
            <a:r>
              <a:rPr lang="en-US" altLang="en-US" dirty="0"/>
              <a:t>Specific service</a:t>
            </a:r>
          </a:p>
          <a:p>
            <a:pPr marL="639763" lvl="1" indent="-273050" eaLnBrk="1" hangingPunct="1">
              <a:buFont typeface="Arial" panose="020B0604020202020204" pitchFamily="34" charset="0"/>
              <a:buChar char="•"/>
            </a:pPr>
            <a:r>
              <a:rPr lang="en-US" altLang="en-US" dirty="0"/>
              <a:t>Service in a vertical market</a:t>
            </a:r>
          </a:p>
          <a:p>
            <a:pPr marL="639763" lvl="1" indent="-273050" eaLnBrk="1" hangingPunct="1">
              <a:spcBef>
                <a:spcPts val="600"/>
              </a:spcBef>
              <a:buFont typeface="Arial" panose="020B0604020202020204" pitchFamily="34" charset="0"/>
              <a:buChar char="•"/>
            </a:pPr>
            <a:endParaRPr lang="en-US" altLang="en-US" dirty="0"/>
          </a:p>
          <a:p>
            <a:pPr lvl="1" eaLnBrk="1" hangingPunct="1">
              <a:spcBef>
                <a:spcPts val="500"/>
              </a:spcBef>
            </a:pPr>
            <a:endParaRPr lang="en-US" altLang="en-US" dirty="0"/>
          </a:p>
        </p:txBody>
      </p:sp>
    </p:spTree>
    <p:extLst>
      <p:ext uri="{BB962C8B-B14F-4D97-AF65-F5344CB8AC3E}">
        <p14:creationId xmlns:p14="http://schemas.microsoft.com/office/powerpoint/2010/main" val="12912717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7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7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7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57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pPr eaLnBrk="1" hangingPunct="1"/>
            <a:r>
              <a:rPr lang="en-US" altLang="en-US" dirty="0">
                <a:ea typeface="Franklin Gothic Medium" panose="020B0603020102020204" pitchFamily="34" charset="0"/>
                <a:cs typeface="Franklin Gothic Medium" panose="020B0603020102020204" pitchFamily="34" charset="0"/>
              </a:rPr>
              <a:t>Trends in Software and Service Distribution (5 of 7)</a:t>
            </a:r>
            <a:endParaRPr lang="en-US" altLang="en-US" dirty="0">
              <a:latin typeface="Folio Std Medium"/>
              <a:ea typeface="Franklin Gothic Medium" panose="020B0603020102020204" pitchFamily="34" charset="0"/>
              <a:cs typeface="Franklin Gothic Medium" panose="020B0603020102020204" pitchFamily="34" charset="0"/>
            </a:endParaRPr>
          </a:p>
        </p:txBody>
      </p:sp>
      <p:sp>
        <p:nvSpPr>
          <p:cNvPr id="28675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eaLnBrk="1" hangingPunct="1"/>
            <a:r>
              <a:rPr lang="en-US" altLang="en-US" dirty="0">
                <a:latin typeface="Folio Std Medium"/>
                <a:ea typeface="Franklin Gothic Medium" panose="020B0603020102020204" pitchFamily="34" charset="0"/>
                <a:cs typeface="Franklin Gothic Medium" panose="020B0603020102020204" pitchFamily="34" charset="0"/>
              </a:rPr>
              <a:t>Advantages of ASPs</a:t>
            </a:r>
          </a:p>
          <a:p>
            <a:pPr lvl="1" eaLnBrk="1" hangingPunct="1"/>
            <a:r>
              <a:rPr lang="en-IN" altLang="en-US" dirty="0"/>
              <a:t>Customers do not need to be concerned about whether software is current</a:t>
            </a:r>
          </a:p>
          <a:p>
            <a:pPr lvl="1" eaLnBrk="1" hangingPunct="1"/>
            <a:r>
              <a:rPr lang="en-US" altLang="en-US" dirty="0"/>
              <a:t>Information systems (IS) personnel time is freed up to focus on important applications</a:t>
            </a:r>
          </a:p>
          <a:p>
            <a:pPr lvl="1" eaLnBrk="1" hangingPunct="1"/>
            <a:r>
              <a:rPr lang="en-US" altLang="en-US" dirty="0"/>
              <a:t>Software development costs are spread over several customers</a:t>
            </a:r>
          </a:p>
          <a:p>
            <a:pPr lvl="1" eaLnBrk="1" hangingPunct="1"/>
            <a:r>
              <a:rPr lang="en-US" altLang="en-US" dirty="0"/>
              <a:t>Software is kept up to date, based on users’ requests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67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67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67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67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67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4" name="Title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pPr eaLnBrk="1" hangingPunct="1"/>
            <a:r>
              <a:rPr lang="en-US" altLang="en-US" dirty="0">
                <a:ea typeface="Franklin Gothic Medium" panose="020B0603020102020204" pitchFamily="34" charset="0"/>
                <a:cs typeface="Franklin Gothic Medium" panose="020B0603020102020204" pitchFamily="34" charset="0"/>
              </a:rPr>
              <a:t>Trends in Software and Service Distribution (6 of 7)</a:t>
            </a:r>
            <a:endParaRPr lang="en-US" altLang="en-US" dirty="0">
              <a:latin typeface="Folio Std Medium"/>
              <a:ea typeface="Franklin Gothic Medium" panose="020B0603020102020204" pitchFamily="34" charset="0"/>
              <a:cs typeface="Franklin Gothic Medium" panose="020B0603020102020204" pitchFamily="34" charset="0"/>
            </a:endParaRPr>
          </a:p>
        </p:txBody>
      </p:sp>
      <p:sp>
        <p:nvSpPr>
          <p:cNvPr id="28675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 eaLnBrk="1" hangingPunct="1"/>
            <a:r>
              <a:rPr lang="en-US" altLang="en-US" dirty="0"/>
              <a:t>ASP contract guarantees a certain level of technical support</a:t>
            </a:r>
          </a:p>
          <a:p>
            <a:pPr lvl="1" eaLnBrk="1" hangingPunct="1"/>
            <a:r>
              <a:rPr lang="en-US" altLang="en-US" dirty="0"/>
              <a:t>Organization’s software costs can be reduced to a predictable monthly fee</a:t>
            </a:r>
          </a:p>
        </p:txBody>
      </p:sp>
    </p:spTree>
    <p:extLst>
      <p:ext uri="{BB962C8B-B14F-4D97-AF65-F5344CB8AC3E}">
        <p14:creationId xmlns:p14="http://schemas.microsoft.com/office/powerpoint/2010/main" val="41534652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67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67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4_Office Theme">
  <a:themeElements>
    <a:clrScheme name="Custom 1">
      <a:dk1>
        <a:srgbClr val="618097"/>
      </a:dk1>
      <a:lt1>
        <a:srgbClr val="FFFFFF"/>
      </a:lt1>
      <a:dk2>
        <a:srgbClr val="000000"/>
      </a:dk2>
      <a:lt2>
        <a:srgbClr val="E3DCCF"/>
      </a:lt2>
      <a:accent1>
        <a:srgbClr val="6F6F74"/>
      </a:accent1>
      <a:accent2>
        <a:srgbClr val="A7B789"/>
      </a:accent2>
      <a:accent3>
        <a:srgbClr val="BEAE98"/>
      </a:accent3>
      <a:accent4>
        <a:srgbClr val="92A9B9"/>
      </a:accent4>
      <a:accent5>
        <a:srgbClr val="9C8265"/>
      </a:accent5>
      <a:accent6>
        <a:srgbClr val="8D6974"/>
      </a:accent6>
      <a:hlink>
        <a:srgbClr val="67AABF"/>
      </a:hlink>
      <a:folHlink>
        <a:srgbClr val="B1B5AB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2609</Words>
  <Application>Microsoft Office PowerPoint</Application>
  <PresentationFormat>On-screen Show (4:3)</PresentationFormat>
  <Paragraphs>375</Paragraphs>
  <Slides>61</Slides>
  <Notes>45</Notes>
  <HiddenSlides>0</HiddenSlides>
  <MMClips>0</MMClips>
  <ScaleCrop>false</ScaleCrop>
  <HeadingPairs>
    <vt:vector size="6" baseType="variant">
      <vt:variant>
        <vt:lpstr>Fonts Used</vt:lpstr>
      </vt:variant>
      <vt:variant>
        <vt:i4>12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61</vt:i4>
      </vt:variant>
    </vt:vector>
  </HeadingPairs>
  <TitlesOfParts>
    <vt:vector size="74" baseType="lpstr">
      <vt:lpstr>ＭＳ Ｐゴシック</vt:lpstr>
      <vt:lpstr>Arial</vt:lpstr>
      <vt:lpstr>Arial Narrow</vt:lpstr>
      <vt:lpstr>Calibri</vt:lpstr>
      <vt:lpstr>DINPro-CondBlack</vt:lpstr>
      <vt:lpstr>Folio Std Light</vt:lpstr>
      <vt:lpstr>Folio Std Medium</vt:lpstr>
      <vt:lpstr>Franklin Gothic Medium</vt:lpstr>
      <vt:lpstr>Lucida Grande</vt:lpstr>
      <vt:lpstr>Rockwell</vt:lpstr>
      <vt:lpstr>Tahoma</vt:lpstr>
      <vt:lpstr>Times New Roman</vt:lpstr>
      <vt:lpstr>4_Office Theme</vt:lpstr>
      <vt:lpstr>PowerPoint Presentation</vt:lpstr>
      <vt:lpstr>Learning Objectives (1 of 2) </vt:lpstr>
      <vt:lpstr>Learning Objectives (2 of 2)</vt:lpstr>
      <vt:lpstr>Trends in Software and Service Distribution (1 of 7)</vt:lpstr>
      <vt:lpstr>Trends in Software and Service Distribution (2 of 7)</vt:lpstr>
      <vt:lpstr>Trends in Software and Service Distribution (3 of 7)</vt:lpstr>
      <vt:lpstr>Trends in Software and Service Distribution (4 of 7)</vt:lpstr>
      <vt:lpstr>Trends in Software and Service Distribution (5 of 7)</vt:lpstr>
      <vt:lpstr>Trends in Software and Service Distribution (6 of 7)</vt:lpstr>
      <vt:lpstr>Trends in Software and Service Distribution (7 of 7)</vt:lpstr>
      <vt:lpstr>Virtual Reality (1 of 3)</vt:lpstr>
      <vt:lpstr>Virtual Reality (2 of 3)</vt:lpstr>
      <vt:lpstr>Virtual Reality (3 of 3)</vt:lpstr>
      <vt:lpstr>Types of Virtual Environments (1 of 2)</vt:lpstr>
      <vt:lpstr>Types of Virtual Environments (2 of 2)</vt:lpstr>
      <vt:lpstr>Components of a Virtual Reality System (1 of 2)</vt:lpstr>
      <vt:lpstr>Components of a Virtual Reality System (2 of 2)</vt:lpstr>
      <vt:lpstr>CAVE</vt:lpstr>
      <vt:lpstr>14.3     Example of a CAVE</vt:lpstr>
      <vt:lpstr>Virtual Reality Applications</vt:lpstr>
      <vt:lpstr>Obstacles in Using VR Systems</vt:lpstr>
      <vt:lpstr>Virtual Worlds (1 of 2)</vt:lpstr>
      <vt:lpstr>Virtual Worlds (2 of 2)</vt:lpstr>
      <vt:lpstr>Augmented Reality (1 of 2)</vt:lpstr>
      <vt:lpstr>Augmented Reality (2 of 2)</vt:lpstr>
      <vt:lpstr>Radio Frequency Identification: An Overview (1 of 2)</vt:lpstr>
      <vt:lpstr>Radio Frequency Identification: An Overview (2 of 2)</vt:lpstr>
      <vt:lpstr>14.1      RFID Applications </vt:lpstr>
      <vt:lpstr>Quick Response Codes</vt:lpstr>
      <vt:lpstr>Biometrics: A Second Look (1 of 3)</vt:lpstr>
      <vt:lpstr>Biometrics: A Second Look (2 of 3) </vt:lpstr>
      <vt:lpstr>Biometrics: A Second Look (3 of 3)</vt:lpstr>
      <vt:lpstr>Trends in Networking (1 of 15)</vt:lpstr>
      <vt:lpstr>Trends in Networking (2 of 15)</vt:lpstr>
      <vt:lpstr>Trends in Networking (3 of 15)</vt:lpstr>
      <vt:lpstr>Trends in Networking (4 of 15)</vt:lpstr>
      <vt:lpstr>Trends in Networking (5 of 15)</vt:lpstr>
      <vt:lpstr>Trends in Networking (6 of 15)</vt:lpstr>
      <vt:lpstr>Trends in Networking (7 of 15)</vt:lpstr>
      <vt:lpstr>Trends in Networking (8 of 15)</vt:lpstr>
      <vt:lpstr>Trends in Networking (9 of 15)</vt:lpstr>
      <vt:lpstr>14.8 Grid Computing Configuration</vt:lpstr>
      <vt:lpstr>Trends in Networking (10 of 15)</vt:lpstr>
      <vt:lpstr>Trends in Networking (11 of 15)</vt:lpstr>
      <vt:lpstr>Trends in Networking (12 of 15)</vt:lpstr>
      <vt:lpstr>Trends in Networking (13 of 15)</vt:lpstr>
      <vt:lpstr>Trends in Networking (14 of 15)</vt:lpstr>
      <vt:lpstr>Trends in Networking (15 of 15)</vt:lpstr>
      <vt:lpstr>Cloud Computing Security (1 of 2)</vt:lpstr>
      <vt:lpstr>Cloud Computing Security (2 of 2) </vt:lpstr>
      <vt:lpstr>Nanotechnology</vt:lpstr>
      <vt:lpstr> Blockchain Technology and Cryptocurrency (1 of 6) </vt:lpstr>
      <vt:lpstr> Blockchain Technology and Cryptocurrency (2 of 6) </vt:lpstr>
      <vt:lpstr> Blockchain Technology and Cryptocurrency (3 of 6) </vt:lpstr>
      <vt:lpstr> Blockchain Technology and Cryptocurrency (4 of 6) </vt:lpstr>
      <vt:lpstr> Blockchain Technology and Cryptocurrency (5 of 6) </vt:lpstr>
      <vt:lpstr> Blockchain Technology and Cryptocurrency (6 of 6) </vt:lpstr>
      <vt:lpstr>Summary (1 of 3)</vt:lpstr>
      <vt:lpstr>Summary (2 of 3)</vt:lpstr>
      <vt:lpstr>Summary (3 of 3)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2018-07-14T18:18:21Z</dcterms:created>
  <dcterms:modified xsi:type="dcterms:W3CDTF">2020-07-30T04:22:11Z</dcterms:modified>
</cp:coreProperties>
</file>

<file path=docProps/thumbnail.jpeg>
</file>